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DA19B9-1CEC-4E07-8C06-0D848920280B}" type="datetimeFigureOut">
              <a:rPr lang="en-US" smtClean="0"/>
              <a:t>4/1/2017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07C4FC-F9A2-4CC2-8BFB-064552BF6582}" type="slidenum">
              <a:rPr lang="en-US" smtClean="0"/>
              <a:t>‹#›</a:t>
            </a:fld>
            <a:endParaRPr lang="en-US"/>
          </a:p>
        </p:txBody>
      </p:sp>
    </p:spTree>
    <p:extLst>
      <p:ext uri="{BB962C8B-B14F-4D97-AF65-F5344CB8AC3E}">
        <p14:creationId xmlns:p14="http://schemas.microsoft.com/office/powerpoint/2010/main" val="3512531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C07C4FC-F9A2-4CC2-8BFB-064552BF6582}" type="slidenum">
              <a:rPr lang="en-US" smtClean="0"/>
              <a:t>1</a:t>
            </a:fld>
            <a:endParaRPr lang="en-US"/>
          </a:p>
        </p:txBody>
      </p:sp>
    </p:spTree>
    <p:extLst>
      <p:ext uri="{BB962C8B-B14F-4D97-AF65-F5344CB8AC3E}">
        <p14:creationId xmlns:p14="http://schemas.microsoft.com/office/powerpoint/2010/main" val="13221062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C07C4FC-F9A2-4CC2-8BFB-064552BF6582}" type="slidenum">
              <a:rPr lang="en-US" smtClean="0"/>
              <a:t>2</a:t>
            </a:fld>
            <a:endParaRPr lang="en-US"/>
          </a:p>
        </p:txBody>
      </p:sp>
    </p:spTree>
    <p:extLst>
      <p:ext uri="{BB962C8B-B14F-4D97-AF65-F5344CB8AC3E}">
        <p14:creationId xmlns:p14="http://schemas.microsoft.com/office/powerpoint/2010/main" val="407318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C07C4FC-F9A2-4CC2-8BFB-064552BF6582}" type="slidenum">
              <a:rPr lang="en-US" smtClean="0"/>
              <a:t>10</a:t>
            </a:fld>
            <a:endParaRPr lang="en-US"/>
          </a:p>
        </p:txBody>
      </p:sp>
    </p:spTree>
    <p:extLst>
      <p:ext uri="{BB962C8B-B14F-4D97-AF65-F5344CB8AC3E}">
        <p14:creationId xmlns:p14="http://schemas.microsoft.com/office/powerpoint/2010/main" val="11286734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2722D2E1-E2A0-4D6F-B6AF-4CF0E81C9DE6}" type="datetime1">
              <a:rPr lang="en-US" smtClean="0"/>
              <a:t>4/1/2017</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D7B8F7E8-4D29-43EF-B70F-3AF956169012}"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41211720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25896C9-7568-4ADD-B4D4-A3A3A1295ADE}" type="datetime1">
              <a:rPr lang="en-US" smtClean="0"/>
              <a:t>4/1/2017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B8F7E8-4D29-43EF-B70F-3AF956169012}" type="slidenum">
              <a:rPr lang="en-US" smtClean="0"/>
              <a:t>‹#›</a:t>
            </a:fld>
            <a:endParaRPr lang="en-US"/>
          </a:p>
        </p:txBody>
      </p:sp>
    </p:spTree>
    <p:extLst>
      <p:ext uri="{BB962C8B-B14F-4D97-AF65-F5344CB8AC3E}">
        <p14:creationId xmlns:p14="http://schemas.microsoft.com/office/powerpoint/2010/main" val="4187007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70BAEDF-3687-4F6B-B83A-E535377B6A5C}" type="datetime1">
              <a:rPr lang="en-US" smtClean="0"/>
              <a:t>4/1/2017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B8F7E8-4D29-43EF-B70F-3AF956169012}" type="slidenum">
              <a:rPr lang="en-US" smtClean="0"/>
              <a:t>‹#›</a:t>
            </a:fld>
            <a:endParaRPr lang="en-US"/>
          </a:p>
        </p:txBody>
      </p:sp>
    </p:spTree>
    <p:extLst>
      <p:ext uri="{BB962C8B-B14F-4D97-AF65-F5344CB8AC3E}">
        <p14:creationId xmlns:p14="http://schemas.microsoft.com/office/powerpoint/2010/main" val="7052697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B026611-43EA-42F4-AB12-91614F5C8297}" type="datetime1">
              <a:rPr lang="en-US" smtClean="0"/>
              <a:t>4/1/2017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7B8F7E8-4D29-43EF-B70F-3AF956169012}" type="slidenum">
              <a:rPr lang="en-US" smtClean="0"/>
              <a:t>‹#›</a:t>
            </a:fld>
            <a:endParaRPr lang="en-US"/>
          </a:p>
        </p:txBody>
      </p:sp>
    </p:spTree>
    <p:extLst>
      <p:ext uri="{BB962C8B-B14F-4D97-AF65-F5344CB8AC3E}">
        <p14:creationId xmlns:p14="http://schemas.microsoft.com/office/powerpoint/2010/main" val="8604340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9674C6D8-8A3D-468A-8B1D-DC5C7EE81A63}" type="datetime1">
              <a:rPr lang="en-US" smtClean="0"/>
              <a:t>4/1/2017</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D7B8F7E8-4D29-43EF-B70F-3AF956169012}"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75579699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8226E98-AAE7-4E16-9586-92047C4727B7}" type="datetime1">
              <a:rPr lang="en-US" smtClean="0"/>
              <a:t>4/1/2017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7B8F7E8-4D29-43EF-B70F-3AF956169012}" type="slidenum">
              <a:rPr lang="en-US" smtClean="0"/>
              <a:t>‹#›</a:t>
            </a:fld>
            <a:endParaRPr lang="en-US"/>
          </a:p>
        </p:txBody>
      </p:sp>
    </p:spTree>
    <p:extLst>
      <p:ext uri="{BB962C8B-B14F-4D97-AF65-F5344CB8AC3E}">
        <p14:creationId xmlns:p14="http://schemas.microsoft.com/office/powerpoint/2010/main" val="39710684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DED89E2-7449-47F4-BF8E-59643533DB18}" type="datetime1">
              <a:rPr lang="en-US" smtClean="0"/>
              <a:t>4/1/2017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7B8F7E8-4D29-43EF-B70F-3AF956169012}" type="slidenum">
              <a:rPr lang="en-US" smtClean="0"/>
              <a:t>‹#›</a:t>
            </a:fld>
            <a:endParaRPr lang="en-US"/>
          </a:p>
        </p:txBody>
      </p:sp>
    </p:spTree>
    <p:extLst>
      <p:ext uri="{BB962C8B-B14F-4D97-AF65-F5344CB8AC3E}">
        <p14:creationId xmlns:p14="http://schemas.microsoft.com/office/powerpoint/2010/main" val="6894628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5043B4D-F892-4378-ACBC-F71841FBEBE8}" type="datetime1">
              <a:rPr lang="en-US" smtClean="0"/>
              <a:t>4/1/2017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7B8F7E8-4D29-43EF-B70F-3AF956169012}" type="slidenum">
              <a:rPr lang="en-US" smtClean="0"/>
              <a:t>‹#›</a:t>
            </a:fld>
            <a:endParaRPr lang="en-US"/>
          </a:p>
        </p:txBody>
      </p:sp>
    </p:spTree>
    <p:extLst>
      <p:ext uri="{BB962C8B-B14F-4D97-AF65-F5344CB8AC3E}">
        <p14:creationId xmlns:p14="http://schemas.microsoft.com/office/powerpoint/2010/main" val="10648168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353615-5142-42CC-BEC7-2D0A28AFDACC}" type="datetime1">
              <a:rPr lang="en-US" smtClean="0"/>
              <a:t>4/1/2017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7B8F7E8-4D29-43EF-B70F-3AF956169012}" type="slidenum">
              <a:rPr lang="en-US" smtClean="0"/>
              <a:t>‹#›</a:t>
            </a:fld>
            <a:endParaRPr lang="en-US"/>
          </a:p>
        </p:txBody>
      </p:sp>
    </p:spTree>
    <p:extLst>
      <p:ext uri="{BB962C8B-B14F-4D97-AF65-F5344CB8AC3E}">
        <p14:creationId xmlns:p14="http://schemas.microsoft.com/office/powerpoint/2010/main" val="224182981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66ED59FC-5054-4FFC-9AD5-A33B91B6E4B5}" type="datetime1">
              <a:rPr lang="en-US" smtClean="0"/>
              <a:t>4/1/2017</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D7B8F7E8-4D29-43EF-B70F-3AF956169012}"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7311246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2866AB-8857-4DB4-9160-569D48C7BE97}" type="datetime1">
              <a:rPr lang="en-US" smtClean="0"/>
              <a:t>4/1/2017</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D7B8F7E8-4D29-43EF-B70F-3AF956169012}"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248883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0BECB1E1-E6D1-4861-9384-149987449011}" type="datetime1">
              <a:rPr lang="en-US" smtClean="0"/>
              <a:t>4/1/2017</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D7B8F7E8-4D29-43EF-B70F-3AF956169012}"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510169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hf hdr="0" ftr="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368">
          <p15:clr>
            <a:srgbClr val="F26B43"/>
          </p15:clr>
        </p15:guide>
        <p15:guide id="2" orient="horz" pos="1440">
          <p15:clr>
            <a:srgbClr val="F26B43"/>
          </p15:clr>
        </p15:guide>
        <p15:guide id="3" orient="horz" pos="3696">
          <p15:clr>
            <a:srgbClr val="F26B43"/>
          </p15:clr>
        </p15:guide>
        <p15:guide id="4" orient="horz" pos="432">
          <p15:clr>
            <a:srgbClr val="F26B43"/>
          </p15:clr>
        </p15:guide>
        <p15:guide id="5" orient="horz" pos="1512">
          <p15:clr>
            <a:srgbClr val="F26B43"/>
          </p15:clr>
        </p15:guide>
        <p15:guide id="6" pos="6912">
          <p15:clr>
            <a:srgbClr val="F26B43"/>
          </p15:clr>
        </p15:guide>
        <p15:guide id="7" pos="936">
          <p15:clr>
            <a:srgbClr val="F26B43"/>
          </p15:clr>
        </p15:guide>
        <p15:guide id="8"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91673" y="1203532"/>
            <a:ext cx="6850574" cy="1053328"/>
          </a:xfrm>
        </p:spPr>
        <p:txBody>
          <a:bodyPr/>
          <a:lstStyle/>
          <a:p>
            <a:r>
              <a:rPr lang="en-US" dirty="0" smtClean="0"/>
              <a:t>Space-pong</a:t>
            </a:r>
            <a:endParaRPr lang="en-US" dirty="0"/>
          </a:p>
        </p:txBody>
      </p:sp>
      <p:sp>
        <p:nvSpPr>
          <p:cNvPr id="3" name="Subtitle 2"/>
          <p:cNvSpPr>
            <a:spLocks noGrp="1"/>
          </p:cNvSpPr>
          <p:nvPr>
            <p:ph type="subTitle" idx="1"/>
          </p:nvPr>
        </p:nvSpPr>
        <p:spPr>
          <a:xfrm>
            <a:off x="2679904" y="3631841"/>
            <a:ext cx="6831673" cy="1906073"/>
          </a:xfrm>
        </p:spPr>
        <p:txBody>
          <a:bodyPr/>
          <a:lstStyle/>
          <a:p>
            <a:pPr algn="just"/>
            <a:r>
              <a:rPr lang="en-US" dirty="0" smtClean="0"/>
              <a:t>Presenter: Nirajan Mandal</a:t>
            </a:r>
          </a:p>
          <a:p>
            <a:pPr algn="just"/>
            <a:r>
              <a:rPr lang="en-US" dirty="0" smtClean="0"/>
              <a:t>Batch: 2073</a:t>
            </a:r>
          </a:p>
          <a:p>
            <a:pPr algn="just"/>
            <a:r>
              <a:rPr lang="en-US" dirty="0" smtClean="0"/>
              <a:t>Faculty: B.Sc.CSIT</a:t>
            </a:r>
            <a:endParaRPr lang="en-US" dirty="0"/>
          </a:p>
          <a:p>
            <a:pPr algn="just"/>
            <a:r>
              <a:rPr lang="en-US" dirty="0" smtClean="0"/>
              <a:t>Date: 2073/12/19</a:t>
            </a:r>
          </a:p>
          <a:p>
            <a:endParaRPr lang="en-US" dirty="0"/>
          </a:p>
        </p:txBody>
      </p:sp>
      <p:pic>
        <p:nvPicPr>
          <p:cNvPr id="4" name="Picture 3"/>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180855" y="881879"/>
            <a:ext cx="3727551" cy="4752627"/>
          </a:xfrm>
          <a:prstGeom prst="rect">
            <a:avLst/>
          </a:prstGeom>
          <a:noFill/>
          <a:ln>
            <a:solidFill>
              <a:schemeClr val="accent1">
                <a:lumMod val="20000"/>
                <a:lumOff val="80000"/>
              </a:schemeClr>
            </a:solidFill>
          </a:ln>
        </p:spPr>
      </p:pic>
    </p:spTree>
    <p:extLst>
      <p:ext uri="{BB962C8B-B14F-4D97-AF65-F5344CB8AC3E}">
        <p14:creationId xmlns:p14="http://schemas.microsoft.com/office/powerpoint/2010/main" val="968866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 calcmode="lin" valueType="num">
                                      <p:cBhvr>
                                        <p:cTn id="9" dur="1000" fill="hold"/>
                                        <p:tgtEl>
                                          <p:spTgt spid="4"/>
                                        </p:tgtEl>
                                        <p:attrNameLst>
                                          <p:attrName>style.rotation</p:attrName>
                                        </p:attrNameLst>
                                      </p:cBhvr>
                                      <p:tavLst>
                                        <p:tav tm="0">
                                          <p:val>
                                            <p:fltVal val="90"/>
                                          </p:val>
                                        </p:tav>
                                        <p:tav tm="100000">
                                          <p:val>
                                            <p:fltVal val="0"/>
                                          </p:val>
                                        </p:tav>
                                      </p:tavLst>
                                    </p:anim>
                                    <p:animEffect transition="in" filter="fade">
                                      <p:cBhvr>
                                        <p:cTn id="10" dur="1000"/>
                                        <p:tgtEl>
                                          <p:spTgt spid="4"/>
                                        </p:tgtEl>
                                      </p:cBhvr>
                                    </p:animEffect>
                                  </p:childTnLst>
                                </p:cTn>
                              </p:par>
                            </p:childTnLst>
                          </p:cTn>
                        </p:par>
                        <p:par>
                          <p:cTn id="11" fill="hold">
                            <p:stCondLst>
                              <p:cond delay="1000"/>
                            </p:stCondLst>
                            <p:childTnLst>
                              <p:par>
                                <p:cTn id="12" presetID="30" presetClass="entr" presetSubtype="0" fill="hold" grpId="0" nodeType="after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800" decel="100000"/>
                                        <p:tgtEl>
                                          <p:spTgt spid="2"/>
                                        </p:tgtEl>
                                      </p:cBhvr>
                                    </p:animEffect>
                                    <p:anim calcmode="lin" valueType="num">
                                      <p:cBhvr>
                                        <p:cTn id="15" dur="800" decel="100000" fill="hold"/>
                                        <p:tgtEl>
                                          <p:spTgt spid="2"/>
                                        </p:tgtEl>
                                        <p:attrNameLst>
                                          <p:attrName>style.rotation</p:attrName>
                                        </p:attrNameLst>
                                      </p:cBhvr>
                                      <p:tavLst>
                                        <p:tav tm="0">
                                          <p:val>
                                            <p:fltVal val="-90"/>
                                          </p:val>
                                        </p:tav>
                                        <p:tav tm="100000">
                                          <p:val>
                                            <p:fltVal val="0"/>
                                          </p:val>
                                        </p:tav>
                                      </p:tavLst>
                                    </p:anim>
                                    <p:anim calcmode="lin" valueType="num">
                                      <p:cBhvr>
                                        <p:cTn id="16" dur="800" decel="100000" fill="hold"/>
                                        <p:tgtEl>
                                          <p:spTgt spid="2"/>
                                        </p:tgtEl>
                                        <p:attrNameLst>
                                          <p:attrName>ppt_x</p:attrName>
                                        </p:attrNameLst>
                                      </p:cBhvr>
                                      <p:tavLst>
                                        <p:tav tm="0">
                                          <p:val>
                                            <p:strVal val="#ppt_x+0.4"/>
                                          </p:val>
                                        </p:tav>
                                        <p:tav tm="100000">
                                          <p:val>
                                            <p:strVal val="#ppt_x-0.05"/>
                                          </p:val>
                                        </p:tav>
                                      </p:tavLst>
                                    </p:anim>
                                    <p:anim calcmode="lin" valueType="num">
                                      <p:cBhvr>
                                        <p:cTn id="17" dur="800" decel="100000" fill="hold"/>
                                        <p:tgtEl>
                                          <p:spTgt spid="2"/>
                                        </p:tgtEl>
                                        <p:attrNameLst>
                                          <p:attrName>ppt_y</p:attrName>
                                        </p:attrNameLst>
                                      </p:cBhvr>
                                      <p:tavLst>
                                        <p:tav tm="0">
                                          <p:val>
                                            <p:strVal val="#ppt_y-0.4"/>
                                          </p:val>
                                        </p:tav>
                                        <p:tav tm="100000">
                                          <p:val>
                                            <p:strVal val="#ppt_y+0.1"/>
                                          </p:val>
                                        </p:tav>
                                      </p:tavLst>
                                    </p:anim>
                                    <p:anim calcmode="lin" valueType="num">
                                      <p:cBhvr>
                                        <p:cTn id="18"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19" dur="200" accel="100000" fill="hold">
                                          <p:stCondLst>
                                            <p:cond delay="800"/>
                                          </p:stCondLst>
                                        </p:cTn>
                                        <p:tgtEl>
                                          <p:spTgt spid="2"/>
                                        </p:tgtEl>
                                        <p:attrNameLst>
                                          <p:attrName>ppt_y</p:attrName>
                                        </p:attrNameLst>
                                      </p:cBhvr>
                                      <p:tavLst>
                                        <p:tav tm="0">
                                          <p:val>
                                            <p:strVal val="#ppt_y+0.1"/>
                                          </p:val>
                                        </p:tav>
                                        <p:tav tm="100000">
                                          <p:val>
                                            <p:strVal val="#ppt_y"/>
                                          </p:val>
                                        </p:tav>
                                      </p:tavLst>
                                    </p:anim>
                                  </p:childTnLst>
                                </p:cTn>
                              </p:par>
                            </p:childTnLst>
                          </p:cTn>
                        </p:par>
                        <p:par>
                          <p:cTn id="20" fill="hold">
                            <p:stCondLst>
                              <p:cond delay="2000"/>
                            </p:stCondLst>
                            <p:childTnLst>
                              <p:par>
                                <p:cTn id="21" presetID="31" presetClass="entr" presetSubtype="0" fill="hold" grpId="0" nodeType="afterEffect">
                                  <p:stCondLst>
                                    <p:cond delay="0"/>
                                  </p:stCondLst>
                                  <p:childTnLst>
                                    <p:set>
                                      <p:cBhvr>
                                        <p:cTn id="22" dur="1" fill="hold">
                                          <p:stCondLst>
                                            <p:cond delay="0"/>
                                          </p:stCondLst>
                                        </p:cTn>
                                        <p:tgtEl>
                                          <p:spTgt spid="3">
                                            <p:txEl>
                                              <p:pRg st="0" end="0"/>
                                            </p:txEl>
                                          </p:spTgt>
                                        </p:tgtEl>
                                        <p:attrNameLst>
                                          <p:attrName>style.visibility</p:attrName>
                                        </p:attrNameLst>
                                      </p:cBhvr>
                                      <p:to>
                                        <p:strVal val="visible"/>
                                      </p:to>
                                    </p:set>
                                    <p:anim calcmode="lin" valueType="num">
                                      <p:cBhvr>
                                        <p:cTn id="23"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24"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25"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26" dur="1000"/>
                                        <p:tgtEl>
                                          <p:spTgt spid="3">
                                            <p:txEl>
                                              <p:pRg st="0" end="0"/>
                                            </p:txEl>
                                          </p:spTgt>
                                        </p:tgtEl>
                                      </p:cBhvr>
                                    </p:animEffect>
                                  </p:childTnLst>
                                </p:cTn>
                              </p:par>
                              <p:par>
                                <p:cTn id="27" presetID="31" presetClass="entr" presetSubtype="0" fill="hold" grpId="0" nodeType="withEffect">
                                  <p:stCondLst>
                                    <p:cond delay="0"/>
                                  </p:stCondLst>
                                  <p:childTnLst>
                                    <p:set>
                                      <p:cBhvr>
                                        <p:cTn id="28" dur="1" fill="hold">
                                          <p:stCondLst>
                                            <p:cond delay="0"/>
                                          </p:stCondLst>
                                        </p:cTn>
                                        <p:tgtEl>
                                          <p:spTgt spid="3">
                                            <p:txEl>
                                              <p:pRg st="1" end="1"/>
                                            </p:txEl>
                                          </p:spTgt>
                                        </p:tgtEl>
                                        <p:attrNameLst>
                                          <p:attrName>style.visibility</p:attrName>
                                        </p:attrNameLst>
                                      </p:cBhvr>
                                      <p:to>
                                        <p:strVal val="visible"/>
                                      </p:to>
                                    </p:set>
                                    <p:anim calcmode="lin" valueType="num">
                                      <p:cBhvr>
                                        <p:cTn id="29" dur="1000" fill="hold"/>
                                        <p:tgtEl>
                                          <p:spTgt spid="3">
                                            <p:txEl>
                                              <p:pRg st="1" end="1"/>
                                            </p:txEl>
                                          </p:spTgt>
                                        </p:tgtEl>
                                        <p:attrNameLst>
                                          <p:attrName>ppt_w</p:attrName>
                                        </p:attrNameLst>
                                      </p:cBhvr>
                                      <p:tavLst>
                                        <p:tav tm="0">
                                          <p:val>
                                            <p:fltVal val="0"/>
                                          </p:val>
                                        </p:tav>
                                        <p:tav tm="100000">
                                          <p:val>
                                            <p:strVal val="#ppt_w"/>
                                          </p:val>
                                        </p:tav>
                                      </p:tavLst>
                                    </p:anim>
                                    <p:anim calcmode="lin" valueType="num">
                                      <p:cBhvr>
                                        <p:cTn id="30" dur="1000" fill="hold"/>
                                        <p:tgtEl>
                                          <p:spTgt spid="3">
                                            <p:txEl>
                                              <p:pRg st="1" end="1"/>
                                            </p:txEl>
                                          </p:spTgt>
                                        </p:tgtEl>
                                        <p:attrNameLst>
                                          <p:attrName>ppt_h</p:attrName>
                                        </p:attrNameLst>
                                      </p:cBhvr>
                                      <p:tavLst>
                                        <p:tav tm="0">
                                          <p:val>
                                            <p:fltVal val="0"/>
                                          </p:val>
                                        </p:tav>
                                        <p:tav tm="100000">
                                          <p:val>
                                            <p:strVal val="#ppt_h"/>
                                          </p:val>
                                        </p:tav>
                                      </p:tavLst>
                                    </p:anim>
                                    <p:anim calcmode="lin" valueType="num">
                                      <p:cBhvr>
                                        <p:cTn id="31" dur="1000" fill="hold"/>
                                        <p:tgtEl>
                                          <p:spTgt spid="3">
                                            <p:txEl>
                                              <p:pRg st="1" end="1"/>
                                            </p:txEl>
                                          </p:spTgt>
                                        </p:tgtEl>
                                        <p:attrNameLst>
                                          <p:attrName>style.rotation</p:attrName>
                                        </p:attrNameLst>
                                      </p:cBhvr>
                                      <p:tavLst>
                                        <p:tav tm="0">
                                          <p:val>
                                            <p:fltVal val="90"/>
                                          </p:val>
                                        </p:tav>
                                        <p:tav tm="100000">
                                          <p:val>
                                            <p:fltVal val="0"/>
                                          </p:val>
                                        </p:tav>
                                      </p:tavLst>
                                    </p:anim>
                                    <p:animEffect transition="in" filter="fade">
                                      <p:cBhvr>
                                        <p:cTn id="32" dur="1000"/>
                                        <p:tgtEl>
                                          <p:spTgt spid="3">
                                            <p:txEl>
                                              <p:pRg st="1" end="1"/>
                                            </p:txEl>
                                          </p:spTgt>
                                        </p:tgtEl>
                                      </p:cBhvr>
                                    </p:animEffect>
                                  </p:childTnLst>
                                </p:cTn>
                              </p:par>
                              <p:par>
                                <p:cTn id="33" presetID="31" presetClass="entr" presetSubtype="0" fill="hold" grpId="0" nodeType="with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anim calcmode="lin" valueType="num">
                                      <p:cBhvr>
                                        <p:cTn id="35"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36"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37"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38" dur="1000"/>
                                        <p:tgtEl>
                                          <p:spTgt spid="3">
                                            <p:txEl>
                                              <p:pRg st="2" end="2"/>
                                            </p:txEl>
                                          </p:spTgt>
                                        </p:tgtEl>
                                      </p:cBhvr>
                                    </p:animEffect>
                                  </p:childTnLst>
                                </p:cTn>
                              </p:par>
                              <p:par>
                                <p:cTn id="39" presetID="31" presetClass="entr" presetSubtype="0" fill="hold" grpId="0" nodeType="withEffect">
                                  <p:stCondLst>
                                    <p:cond delay="0"/>
                                  </p:stCondLst>
                                  <p:childTnLst>
                                    <p:set>
                                      <p:cBhvr>
                                        <p:cTn id="40" dur="1" fill="hold">
                                          <p:stCondLst>
                                            <p:cond delay="0"/>
                                          </p:stCondLst>
                                        </p:cTn>
                                        <p:tgtEl>
                                          <p:spTgt spid="3">
                                            <p:txEl>
                                              <p:pRg st="3" end="3"/>
                                            </p:txEl>
                                          </p:spTgt>
                                        </p:tgtEl>
                                        <p:attrNameLst>
                                          <p:attrName>style.visibility</p:attrName>
                                        </p:attrNameLst>
                                      </p:cBhvr>
                                      <p:to>
                                        <p:strVal val="visible"/>
                                      </p:to>
                                    </p:set>
                                    <p:anim calcmode="lin" valueType="num">
                                      <p:cBhvr>
                                        <p:cTn id="41" dur="1000" fill="hold"/>
                                        <p:tgtEl>
                                          <p:spTgt spid="3">
                                            <p:txEl>
                                              <p:pRg st="3" end="3"/>
                                            </p:txEl>
                                          </p:spTgt>
                                        </p:tgtEl>
                                        <p:attrNameLst>
                                          <p:attrName>ppt_w</p:attrName>
                                        </p:attrNameLst>
                                      </p:cBhvr>
                                      <p:tavLst>
                                        <p:tav tm="0">
                                          <p:val>
                                            <p:fltVal val="0"/>
                                          </p:val>
                                        </p:tav>
                                        <p:tav tm="100000">
                                          <p:val>
                                            <p:strVal val="#ppt_w"/>
                                          </p:val>
                                        </p:tav>
                                      </p:tavLst>
                                    </p:anim>
                                    <p:anim calcmode="lin" valueType="num">
                                      <p:cBhvr>
                                        <p:cTn id="42" dur="1000" fill="hold"/>
                                        <p:tgtEl>
                                          <p:spTgt spid="3">
                                            <p:txEl>
                                              <p:pRg st="3" end="3"/>
                                            </p:txEl>
                                          </p:spTgt>
                                        </p:tgtEl>
                                        <p:attrNameLst>
                                          <p:attrName>ppt_h</p:attrName>
                                        </p:attrNameLst>
                                      </p:cBhvr>
                                      <p:tavLst>
                                        <p:tav tm="0">
                                          <p:val>
                                            <p:fltVal val="0"/>
                                          </p:val>
                                        </p:tav>
                                        <p:tav tm="100000">
                                          <p:val>
                                            <p:strVal val="#ppt_h"/>
                                          </p:val>
                                        </p:tav>
                                      </p:tavLst>
                                    </p:anim>
                                    <p:anim calcmode="lin" valueType="num">
                                      <p:cBhvr>
                                        <p:cTn id="43" dur="1000" fill="hold"/>
                                        <p:tgtEl>
                                          <p:spTgt spid="3">
                                            <p:txEl>
                                              <p:pRg st="3" end="3"/>
                                            </p:txEl>
                                          </p:spTgt>
                                        </p:tgtEl>
                                        <p:attrNameLst>
                                          <p:attrName>style.rotation</p:attrName>
                                        </p:attrNameLst>
                                      </p:cBhvr>
                                      <p:tavLst>
                                        <p:tav tm="0">
                                          <p:val>
                                            <p:fltVal val="90"/>
                                          </p:val>
                                        </p:tav>
                                        <p:tav tm="100000">
                                          <p:val>
                                            <p:fltVal val="0"/>
                                          </p:val>
                                        </p:tav>
                                      </p:tavLst>
                                    </p:anim>
                                    <p:animEffect transition="in" filter="fade">
                                      <p:cBhvr>
                                        <p:cTn id="44" dur="1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allAtOnce"/>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7B8F7E8-4D29-43EF-B70F-3AF956169012}" type="slidenum">
              <a:rPr lang="en-US" smtClean="0"/>
              <a:t>10</a:t>
            </a:fld>
            <a:endParaRPr lang="en-US"/>
          </a:p>
        </p:txBody>
      </p:sp>
      <p:sp>
        <p:nvSpPr>
          <p:cNvPr id="9" name="Date Placeholder 8"/>
          <p:cNvSpPr>
            <a:spLocks noGrp="1"/>
          </p:cNvSpPr>
          <p:nvPr>
            <p:ph type="dt" sz="half" idx="10"/>
          </p:nvPr>
        </p:nvSpPr>
        <p:spPr/>
        <p:txBody>
          <a:bodyPr/>
          <a:lstStyle/>
          <a:p>
            <a:fld id="{600C5A3F-76B3-4B37-8B26-1FBCDF861D27}" type="datetime1">
              <a:rPr lang="en-US" smtClean="0"/>
              <a:t>4/1/2017</a:t>
            </a:fld>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7926" y="63341"/>
            <a:ext cx="7419472" cy="6361666"/>
          </a:xfrm>
          <a:prstGeom prst="rect">
            <a:avLst/>
          </a:prstGeom>
        </p:spPr>
      </p:pic>
      <p:sp>
        <p:nvSpPr>
          <p:cNvPr id="6" name="Rectangle 5"/>
          <p:cNvSpPr/>
          <p:nvPr/>
        </p:nvSpPr>
        <p:spPr>
          <a:xfrm>
            <a:off x="4753656" y="140613"/>
            <a:ext cx="7438344" cy="2554545"/>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8000" b="1" dirty="0" smtClean="0">
                <a:ln/>
                <a:solidFill>
                  <a:schemeClr val="accent3"/>
                </a:solidFill>
              </a:rPr>
              <a:t>ANY QUESTIONS?</a:t>
            </a:r>
            <a:endParaRPr lang="en-US" sz="8000" b="1" dirty="0">
              <a:ln/>
              <a:solidFill>
                <a:schemeClr val="accent3"/>
              </a:solidFill>
            </a:endParaRPr>
          </a:p>
        </p:txBody>
      </p:sp>
    </p:spTree>
    <p:extLst>
      <p:ext uri="{BB962C8B-B14F-4D97-AF65-F5344CB8AC3E}">
        <p14:creationId xmlns:p14="http://schemas.microsoft.com/office/powerpoint/2010/main" val="15070538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Scale>
                                      <p:cBhvr>
                                        <p:cTn id="7"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3"/>
                                        </p:tgtEl>
                                        <p:attrNameLst>
                                          <p:attrName>ppt_x</p:attrName>
                                          <p:attrName>ppt_y</p:attrName>
                                        </p:attrNameLst>
                                      </p:cBhvr>
                                    </p:animMotion>
                                    <p:animEffect transition="in" filter="fade">
                                      <p:cBhvr>
                                        <p:cTn id="9" dur="1000"/>
                                        <p:tgtEl>
                                          <p:spTgt spid="3"/>
                                        </p:tgtEl>
                                      </p:cBhvr>
                                    </p:animEffect>
                                  </p:childTnLst>
                                </p:cTn>
                              </p:par>
                            </p:childTnLst>
                          </p:cTn>
                        </p:par>
                        <p:par>
                          <p:cTn id="10" fill="hold">
                            <p:stCondLst>
                              <p:cond delay="1000"/>
                            </p:stCondLst>
                            <p:childTnLst>
                              <p:par>
                                <p:cTn id="11" presetID="25" presetClass="entr" presetSubtype="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14"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15"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16" dur="1000" fill="hold"/>
                                        <p:tgtEl>
                                          <p:spTgt spid="6"/>
                                        </p:tgtEl>
                                        <p:attrNameLst>
                                          <p:attrName>ppt_h</p:attrName>
                                        </p:attrNameLst>
                                      </p:cBhvr>
                                      <p:tavLst>
                                        <p:tav tm="0">
                                          <p:val>
                                            <p:strVal val="#ppt_h"/>
                                          </p:val>
                                        </p:tav>
                                        <p:tav tm="100000">
                                          <p:val>
                                            <p:strVal val="#ppt_h"/>
                                          </p:val>
                                        </p:tav>
                                      </p:tavLst>
                                    </p:anim>
                                    <p:anim calcmode="lin" valueType="num">
                                      <p:cBhvr>
                                        <p:cTn id="17"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18"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19"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20" dur="1000" decel="50000">
                                          <p:stCondLst>
                                            <p:cond delay="0"/>
                                          </p:stCondLst>
                                        </p:cTn>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982014"/>
          </a:xfrm>
        </p:spPr>
        <p:txBody>
          <a:bodyPr/>
          <a:lstStyle/>
          <a:p>
            <a:r>
              <a:rPr lang="en-US" b="1" dirty="0" smtClean="0">
                <a:latin typeface="Times New Roman" panose="02020603050405020304" pitchFamily="18" charset="0"/>
                <a:cs typeface="Times New Roman" panose="02020603050405020304" pitchFamily="18" charset="0"/>
              </a:rPr>
              <a:t>CONTENTS</a:t>
            </a:r>
            <a:endParaRPr lang="en-US"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268569" y="1667814"/>
            <a:ext cx="9601200" cy="4167386"/>
          </a:xfrm>
        </p:spPr>
        <p:txBody>
          <a:bodyPr>
            <a:normAutofit fontScale="92500" lnSpcReduction="10000"/>
          </a:bodyPr>
          <a:lstStyle/>
          <a:p>
            <a:pPr>
              <a:lnSpc>
                <a:spcPct val="150000"/>
              </a:lnSpc>
              <a:buFont typeface="Wingdings" panose="05000000000000000000" pitchFamily="2" charset="2"/>
              <a:buChar char="Ø"/>
            </a:pPr>
            <a:r>
              <a:rPr lang="en-US" sz="2600" dirty="0" smtClean="0">
                <a:latin typeface="Times New Roman" panose="02020603050405020304" pitchFamily="18" charset="0"/>
                <a:cs typeface="Times New Roman" panose="02020603050405020304" pitchFamily="18" charset="0"/>
              </a:rPr>
              <a:t>INTRODUCTION	</a:t>
            </a:r>
          </a:p>
          <a:p>
            <a:pPr>
              <a:lnSpc>
                <a:spcPct val="150000"/>
              </a:lnSpc>
              <a:buFont typeface="Wingdings" panose="05000000000000000000" pitchFamily="2" charset="2"/>
              <a:buChar char="Ø"/>
            </a:pPr>
            <a:r>
              <a:rPr lang="en-US" sz="2600" dirty="0" smtClean="0">
                <a:latin typeface="Times New Roman" panose="02020603050405020304" pitchFamily="18" charset="0"/>
                <a:cs typeface="Times New Roman" panose="02020603050405020304" pitchFamily="18" charset="0"/>
              </a:rPr>
              <a:t>FLOWCHART</a:t>
            </a:r>
          </a:p>
          <a:p>
            <a:pPr>
              <a:lnSpc>
                <a:spcPct val="150000"/>
              </a:lnSpc>
              <a:buFont typeface="Wingdings" panose="05000000000000000000" pitchFamily="2" charset="2"/>
              <a:buChar char="Ø"/>
            </a:pPr>
            <a:r>
              <a:rPr lang="en-US" sz="2600" dirty="0" smtClean="0">
                <a:latin typeface="Times New Roman" panose="02020603050405020304" pitchFamily="18" charset="0"/>
                <a:cs typeface="Times New Roman" panose="02020603050405020304" pitchFamily="18" charset="0"/>
              </a:rPr>
              <a:t>USER INTERFACE</a:t>
            </a:r>
          </a:p>
          <a:p>
            <a:pPr>
              <a:lnSpc>
                <a:spcPct val="150000"/>
              </a:lnSpc>
              <a:buFont typeface="Wingdings" panose="05000000000000000000" pitchFamily="2" charset="2"/>
              <a:buChar char="Ø"/>
            </a:pPr>
            <a:r>
              <a:rPr lang="en-US" sz="2600" dirty="0" smtClean="0">
                <a:latin typeface="Times New Roman" panose="02020603050405020304" pitchFamily="18" charset="0"/>
                <a:cs typeface="Times New Roman" panose="02020603050405020304" pitchFamily="18" charset="0"/>
              </a:rPr>
              <a:t>HOW GAME WORKS</a:t>
            </a:r>
          </a:p>
          <a:p>
            <a:pPr>
              <a:lnSpc>
                <a:spcPct val="150000"/>
              </a:lnSpc>
              <a:buFont typeface="Wingdings" panose="05000000000000000000" pitchFamily="2" charset="2"/>
              <a:buChar char="Ø"/>
            </a:pPr>
            <a:r>
              <a:rPr lang="en-US" sz="2600" dirty="0" smtClean="0">
                <a:latin typeface="Times New Roman" panose="02020603050405020304" pitchFamily="18" charset="0"/>
                <a:cs typeface="Times New Roman" panose="02020603050405020304" pitchFamily="18" charset="0"/>
              </a:rPr>
              <a:t>LIMITATIONS</a:t>
            </a:r>
          </a:p>
          <a:p>
            <a:pPr>
              <a:lnSpc>
                <a:spcPct val="150000"/>
              </a:lnSpc>
              <a:buFont typeface="Wingdings" panose="05000000000000000000" pitchFamily="2" charset="2"/>
              <a:buChar char="Ø"/>
            </a:pPr>
            <a:r>
              <a:rPr lang="en-US" sz="2600" dirty="0" smtClean="0">
                <a:latin typeface="Times New Roman" panose="02020603050405020304" pitchFamily="18" charset="0"/>
                <a:cs typeface="Times New Roman" panose="02020603050405020304" pitchFamily="18" charset="0"/>
              </a:rPr>
              <a:t>RECOMMENDATION FOR FUTURE WORK</a:t>
            </a:r>
            <a:endParaRPr lang="en-US" dirty="0"/>
          </a:p>
          <a:p>
            <a:endParaRPr lang="en-US" dirty="0"/>
          </a:p>
        </p:txBody>
      </p:sp>
      <p:sp>
        <p:nvSpPr>
          <p:cNvPr id="4" name="Slide Number Placeholder 3"/>
          <p:cNvSpPr>
            <a:spLocks noGrp="1"/>
          </p:cNvSpPr>
          <p:nvPr>
            <p:ph type="sldNum" sz="quarter" idx="12"/>
          </p:nvPr>
        </p:nvSpPr>
        <p:spPr/>
        <p:txBody>
          <a:bodyPr/>
          <a:lstStyle/>
          <a:p>
            <a:fld id="{D7B8F7E8-4D29-43EF-B70F-3AF956169012}" type="slidenum">
              <a:rPr lang="en-US" smtClean="0"/>
              <a:t>2</a:t>
            </a:fld>
            <a:endParaRPr lang="en-US"/>
          </a:p>
        </p:txBody>
      </p:sp>
      <p:sp>
        <p:nvSpPr>
          <p:cNvPr id="5" name="Date Placeholder 4"/>
          <p:cNvSpPr>
            <a:spLocks noGrp="1"/>
          </p:cNvSpPr>
          <p:nvPr>
            <p:ph type="dt" sz="half" idx="10"/>
          </p:nvPr>
        </p:nvSpPr>
        <p:spPr/>
        <p:txBody>
          <a:bodyPr/>
          <a:lstStyle/>
          <a:p>
            <a:fld id="{43D356EF-2E26-47DE-8AC0-323909D43D3B}" type="datetime1">
              <a:rPr lang="en-US" smtClean="0"/>
              <a:t>4/1/2017</a:t>
            </a:fld>
            <a:endParaRPr lang="en-US"/>
          </a:p>
        </p:txBody>
      </p:sp>
    </p:spTree>
    <p:extLst>
      <p:ext uri="{BB962C8B-B14F-4D97-AF65-F5344CB8AC3E}">
        <p14:creationId xmlns:p14="http://schemas.microsoft.com/office/powerpoint/2010/main" val="353802974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00" decel="100000"/>
                                        <p:tgtEl>
                                          <p:spTgt spid="2"/>
                                        </p:tgtEl>
                                      </p:cBhvr>
                                    </p:animEffect>
                                    <p:anim calcmode="lin" valueType="num">
                                      <p:cBhvr>
                                        <p:cTn id="8" dur="600" decel="100000" fill="hold"/>
                                        <p:tgtEl>
                                          <p:spTgt spid="2"/>
                                        </p:tgtEl>
                                        <p:attrNameLst>
                                          <p:attrName>style.rotation</p:attrName>
                                        </p:attrNameLst>
                                      </p:cBhvr>
                                      <p:tavLst>
                                        <p:tav tm="0">
                                          <p:val>
                                            <p:fltVal val="-90"/>
                                          </p:val>
                                        </p:tav>
                                        <p:tav tm="100000">
                                          <p:val>
                                            <p:fltVal val="0"/>
                                          </p:val>
                                        </p:tav>
                                      </p:tavLst>
                                    </p:anim>
                                    <p:anim calcmode="lin" valueType="num">
                                      <p:cBhvr>
                                        <p:cTn id="9" dur="600" decel="100000" fill="hold"/>
                                        <p:tgtEl>
                                          <p:spTgt spid="2"/>
                                        </p:tgtEl>
                                        <p:attrNameLst>
                                          <p:attrName>ppt_x</p:attrName>
                                        </p:attrNameLst>
                                      </p:cBhvr>
                                      <p:tavLst>
                                        <p:tav tm="0">
                                          <p:val>
                                            <p:strVal val="#ppt_x+0.4"/>
                                          </p:val>
                                        </p:tav>
                                        <p:tav tm="100000">
                                          <p:val>
                                            <p:strVal val="#ppt_x-0.05"/>
                                          </p:val>
                                        </p:tav>
                                      </p:tavLst>
                                    </p:anim>
                                    <p:anim calcmode="lin" valueType="num">
                                      <p:cBhvr>
                                        <p:cTn id="10" dur="600" decel="100000" fill="hold"/>
                                        <p:tgtEl>
                                          <p:spTgt spid="2"/>
                                        </p:tgtEl>
                                        <p:attrNameLst>
                                          <p:attrName>ppt_y</p:attrName>
                                        </p:attrNameLst>
                                      </p:cBhvr>
                                      <p:tavLst>
                                        <p:tav tm="0">
                                          <p:val>
                                            <p:strVal val="#ppt_y-0.4"/>
                                          </p:val>
                                        </p:tav>
                                        <p:tav tm="100000">
                                          <p:val>
                                            <p:strVal val="#ppt_y+0.1"/>
                                          </p:val>
                                        </p:tav>
                                      </p:tavLst>
                                    </p:anim>
                                    <p:anim calcmode="lin" valueType="num">
                                      <p:cBhvr>
                                        <p:cTn id="11" dur="150" accel="100000" fill="hold">
                                          <p:stCondLst>
                                            <p:cond delay="600"/>
                                          </p:stCondLst>
                                        </p:cTn>
                                        <p:tgtEl>
                                          <p:spTgt spid="2"/>
                                        </p:tgtEl>
                                        <p:attrNameLst>
                                          <p:attrName>ppt_x</p:attrName>
                                        </p:attrNameLst>
                                      </p:cBhvr>
                                      <p:tavLst>
                                        <p:tav tm="0">
                                          <p:val>
                                            <p:strVal val="#ppt_x-0.05"/>
                                          </p:val>
                                        </p:tav>
                                        <p:tav tm="100000">
                                          <p:val>
                                            <p:strVal val="#ppt_x"/>
                                          </p:val>
                                        </p:tav>
                                      </p:tavLst>
                                    </p:anim>
                                    <p:anim calcmode="lin" valueType="num">
                                      <p:cBhvr>
                                        <p:cTn id="12" dur="150" accel="100000" fill="hold">
                                          <p:stCondLst>
                                            <p:cond delay="600"/>
                                          </p:stCondLst>
                                        </p:cTn>
                                        <p:tgtEl>
                                          <p:spTgt spid="2"/>
                                        </p:tgtEl>
                                        <p:attrNameLst>
                                          <p:attrName>ppt_y</p:attrName>
                                        </p:attrNameLst>
                                      </p:cBhvr>
                                      <p:tavLst>
                                        <p:tav tm="0">
                                          <p:val>
                                            <p:strVal val="#ppt_y+0.1"/>
                                          </p:val>
                                        </p:tav>
                                        <p:tav tm="100000">
                                          <p:val>
                                            <p:strVal val="#ppt_y"/>
                                          </p:val>
                                        </p:tav>
                                      </p:tavLst>
                                    </p:anim>
                                  </p:childTnLst>
                                </p:cTn>
                              </p:par>
                            </p:childTnLst>
                          </p:cTn>
                        </p:par>
                        <p:par>
                          <p:cTn id="13" fill="hold">
                            <p:stCondLst>
                              <p:cond delay="750"/>
                            </p:stCondLst>
                            <p:childTnLst>
                              <p:par>
                                <p:cTn id="14" presetID="37" presetClass="entr" presetSubtype="0" fill="hold" grpId="0" nodeType="after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750"/>
                                        <p:tgtEl>
                                          <p:spTgt spid="3">
                                            <p:txEl>
                                              <p:pRg st="0" end="0"/>
                                            </p:txEl>
                                          </p:spTgt>
                                        </p:tgtEl>
                                      </p:cBhvr>
                                    </p:animEffect>
                                    <p:anim calcmode="lin" valueType="num">
                                      <p:cBhvr>
                                        <p:cTn id="17" dur="7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8" dur="675"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19" dur="75" accel="100000" fill="hold">
                                          <p:stCondLst>
                                            <p:cond delay="675"/>
                                          </p:stCondLst>
                                        </p:cTn>
                                        <p:tgtEl>
                                          <p:spTgt spid="3">
                                            <p:txEl>
                                              <p:pRg st="0" end="0"/>
                                            </p:txEl>
                                          </p:spTgt>
                                        </p:tgtEl>
                                        <p:attrNameLst>
                                          <p:attrName>ppt_y</p:attrName>
                                        </p:attrNameLst>
                                      </p:cBhvr>
                                      <p:tavLst>
                                        <p:tav tm="0">
                                          <p:val>
                                            <p:strVal val="#ppt_y-.03"/>
                                          </p:val>
                                        </p:tav>
                                        <p:tav tm="100000">
                                          <p:val>
                                            <p:strVal val="#ppt_y"/>
                                          </p:val>
                                        </p:tav>
                                      </p:tavLst>
                                    </p:anim>
                                  </p:childTnLst>
                                </p:cTn>
                              </p:par>
                              <p:par>
                                <p:cTn id="20" presetID="37" presetClass="entr" presetSubtype="0" fill="hold" grpId="0" nodeType="with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750"/>
                                        <p:tgtEl>
                                          <p:spTgt spid="3">
                                            <p:txEl>
                                              <p:pRg st="1" end="1"/>
                                            </p:txEl>
                                          </p:spTgt>
                                        </p:tgtEl>
                                      </p:cBhvr>
                                    </p:animEffect>
                                    <p:anim calcmode="lin" valueType="num">
                                      <p:cBhvr>
                                        <p:cTn id="23" dur="75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4" dur="675" decel="100000" fill="hold"/>
                                        <p:tgtEl>
                                          <p:spTgt spid="3">
                                            <p:txEl>
                                              <p:pRg st="1" end="1"/>
                                            </p:txEl>
                                          </p:spTgt>
                                        </p:tgtEl>
                                        <p:attrNameLst>
                                          <p:attrName>ppt_y</p:attrName>
                                        </p:attrNameLst>
                                      </p:cBhvr>
                                      <p:tavLst>
                                        <p:tav tm="0">
                                          <p:val>
                                            <p:strVal val="#ppt_y+1"/>
                                          </p:val>
                                        </p:tav>
                                        <p:tav tm="100000">
                                          <p:val>
                                            <p:strVal val="#ppt_y-.03"/>
                                          </p:val>
                                        </p:tav>
                                      </p:tavLst>
                                    </p:anim>
                                    <p:anim calcmode="lin" valueType="num">
                                      <p:cBhvr>
                                        <p:cTn id="25" dur="75" accel="100000" fill="hold">
                                          <p:stCondLst>
                                            <p:cond delay="675"/>
                                          </p:stCondLst>
                                        </p:cTn>
                                        <p:tgtEl>
                                          <p:spTgt spid="3">
                                            <p:txEl>
                                              <p:pRg st="1" end="1"/>
                                            </p:txEl>
                                          </p:spTgt>
                                        </p:tgtEl>
                                        <p:attrNameLst>
                                          <p:attrName>ppt_y</p:attrName>
                                        </p:attrNameLst>
                                      </p:cBhvr>
                                      <p:tavLst>
                                        <p:tav tm="0">
                                          <p:val>
                                            <p:strVal val="#ppt_y-.03"/>
                                          </p:val>
                                        </p:tav>
                                        <p:tav tm="100000">
                                          <p:val>
                                            <p:strVal val="#ppt_y"/>
                                          </p:val>
                                        </p:tav>
                                      </p:tavLst>
                                    </p:anim>
                                  </p:childTnLst>
                                </p:cTn>
                              </p:par>
                              <p:par>
                                <p:cTn id="26" presetID="37" presetClass="entr" presetSubtype="0" fill="hold" grpId="0" nodeType="withEffect">
                                  <p:stCondLst>
                                    <p:cond delay="0"/>
                                  </p:stCondLst>
                                  <p:childTnLst>
                                    <p:set>
                                      <p:cBhvr>
                                        <p:cTn id="27" dur="1" fill="hold">
                                          <p:stCondLst>
                                            <p:cond delay="0"/>
                                          </p:stCondLst>
                                        </p:cTn>
                                        <p:tgtEl>
                                          <p:spTgt spid="3">
                                            <p:txEl>
                                              <p:pRg st="2" end="2"/>
                                            </p:txEl>
                                          </p:spTgt>
                                        </p:tgtEl>
                                        <p:attrNameLst>
                                          <p:attrName>style.visibility</p:attrName>
                                        </p:attrNameLst>
                                      </p:cBhvr>
                                      <p:to>
                                        <p:strVal val="visible"/>
                                      </p:to>
                                    </p:set>
                                    <p:animEffect transition="in" filter="fade">
                                      <p:cBhvr>
                                        <p:cTn id="28" dur="750"/>
                                        <p:tgtEl>
                                          <p:spTgt spid="3">
                                            <p:txEl>
                                              <p:pRg st="2" end="2"/>
                                            </p:txEl>
                                          </p:spTgt>
                                        </p:tgtEl>
                                      </p:cBhvr>
                                    </p:animEffect>
                                    <p:anim calcmode="lin" valueType="num">
                                      <p:cBhvr>
                                        <p:cTn id="29" dur="7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0" dur="675" decel="100000" fill="hold"/>
                                        <p:tgtEl>
                                          <p:spTgt spid="3">
                                            <p:txEl>
                                              <p:pRg st="2" end="2"/>
                                            </p:txEl>
                                          </p:spTgt>
                                        </p:tgtEl>
                                        <p:attrNameLst>
                                          <p:attrName>ppt_y</p:attrName>
                                        </p:attrNameLst>
                                      </p:cBhvr>
                                      <p:tavLst>
                                        <p:tav tm="0">
                                          <p:val>
                                            <p:strVal val="#ppt_y+1"/>
                                          </p:val>
                                        </p:tav>
                                        <p:tav tm="100000">
                                          <p:val>
                                            <p:strVal val="#ppt_y-.03"/>
                                          </p:val>
                                        </p:tav>
                                      </p:tavLst>
                                    </p:anim>
                                    <p:anim calcmode="lin" valueType="num">
                                      <p:cBhvr>
                                        <p:cTn id="31" dur="75" accel="100000" fill="hold">
                                          <p:stCondLst>
                                            <p:cond delay="675"/>
                                          </p:stCondLst>
                                        </p:cTn>
                                        <p:tgtEl>
                                          <p:spTgt spid="3">
                                            <p:txEl>
                                              <p:pRg st="2" end="2"/>
                                            </p:txEl>
                                          </p:spTgt>
                                        </p:tgtEl>
                                        <p:attrNameLst>
                                          <p:attrName>ppt_y</p:attrName>
                                        </p:attrNameLst>
                                      </p:cBhvr>
                                      <p:tavLst>
                                        <p:tav tm="0">
                                          <p:val>
                                            <p:strVal val="#ppt_y-.03"/>
                                          </p:val>
                                        </p:tav>
                                        <p:tav tm="100000">
                                          <p:val>
                                            <p:strVal val="#ppt_y"/>
                                          </p:val>
                                        </p:tav>
                                      </p:tavLst>
                                    </p:anim>
                                  </p:childTnLst>
                                </p:cTn>
                              </p:par>
                              <p:par>
                                <p:cTn id="32" presetID="37" presetClass="entr" presetSubtype="0" fill="hold" grpId="0" nodeType="withEffect">
                                  <p:stCondLst>
                                    <p:cond delay="0"/>
                                  </p:stCondLst>
                                  <p:childTnLst>
                                    <p:set>
                                      <p:cBhvr>
                                        <p:cTn id="33" dur="1" fill="hold">
                                          <p:stCondLst>
                                            <p:cond delay="0"/>
                                          </p:stCondLst>
                                        </p:cTn>
                                        <p:tgtEl>
                                          <p:spTgt spid="3">
                                            <p:txEl>
                                              <p:pRg st="3" end="3"/>
                                            </p:txEl>
                                          </p:spTgt>
                                        </p:tgtEl>
                                        <p:attrNameLst>
                                          <p:attrName>style.visibility</p:attrName>
                                        </p:attrNameLst>
                                      </p:cBhvr>
                                      <p:to>
                                        <p:strVal val="visible"/>
                                      </p:to>
                                    </p:set>
                                    <p:animEffect transition="in" filter="fade">
                                      <p:cBhvr>
                                        <p:cTn id="34" dur="750"/>
                                        <p:tgtEl>
                                          <p:spTgt spid="3">
                                            <p:txEl>
                                              <p:pRg st="3" end="3"/>
                                            </p:txEl>
                                          </p:spTgt>
                                        </p:tgtEl>
                                      </p:cBhvr>
                                    </p:animEffect>
                                    <p:anim calcmode="lin" valueType="num">
                                      <p:cBhvr>
                                        <p:cTn id="35" dur="7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6" dur="675" decel="100000" fill="hold"/>
                                        <p:tgtEl>
                                          <p:spTgt spid="3">
                                            <p:txEl>
                                              <p:pRg st="3" end="3"/>
                                            </p:txEl>
                                          </p:spTgt>
                                        </p:tgtEl>
                                        <p:attrNameLst>
                                          <p:attrName>ppt_y</p:attrName>
                                        </p:attrNameLst>
                                      </p:cBhvr>
                                      <p:tavLst>
                                        <p:tav tm="0">
                                          <p:val>
                                            <p:strVal val="#ppt_y+1"/>
                                          </p:val>
                                        </p:tav>
                                        <p:tav tm="100000">
                                          <p:val>
                                            <p:strVal val="#ppt_y-.03"/>
                                          </p:val>
                                        </p:tav>
                                      </p:tavLst>
                                    </p:anim>
                                    <p:anim calcmode="lin" valueType="num">
                                      <p:cBhvr>
                                        <p:cTn id="37" dur="75" accel="100000" fill="hold">
                                          <p:stCondLst>
                                            <p:cond delay="675"/>
                                          </p:stCondLst>
                                        </p:cTn>
                                        <p:tgtEl>
                                          <p:spTgt spid="3">
                                            <p:txEl>
                                              <p:pRg st="3" end="3"/>
                                            </p:txEl>
                                          </p:spTgt>
                                        </p:tgtEl>
                                        <p:attrNameLst>
                                          <p:attrName>ppt_y</p:attrName>
                                        </p:attrNameLst>
                                      </p:cBhvr>
                                      <p:tavLst>
                                        <p:tav tm="0">
                                          <p:val>
                                            <p:strVal val="#ppt_y-.03"/>
                                          </p:val>
                                        </p:tav>
                                        <p:tav tm="100000">
                                          <p:val>
                                            <p:strVal val="#ppt_y"/>
                                          </p:val>
                                        </p:tav>
                                      </p:tavLst>
                                    </p:anim>
                                  </p:childTnLst>
                                </p:cTn>
                              </p:par>
                              <p:par>
                                <p:cTn id="38" presetID="37" presetClass="entr" presetSubtype="0" fill="hold" grpId="0" nodeType="withEffect">
                                  <p:stCondLst>
                                    <p:cond delay="0"/>
                                  </p:stCondLst>
                                  <p:childTnLst>
                                    <p:set>
                                      <p:cBhvr>
                                        <p:cTn id="39" dur="1" fill="hold">
                                          <p:stCondLst>
                                            <p:cond delay="0"/>
                                          </p:stCondLst>
                                        </p:cTn>
                                        <p:tgtEl>
                                          <p:spTgt spid="3">
                                            <p:txEl>
                                              <p:pRg st="4" end="4"/>
                                            </p:txEl>
                                          </p:spTgt>
                                        </p:tgtEl>
                                        <p:attrNameLst>
                                          <p:attrName>style.visibility</p:attrName>
                                        </p:attrNameLst>
                                      </p:cBhvr>
                                      <p:to>
                                        <p:strVal val="visible"/>
                                      </p:to>
                                    </p:set>
                                    <p:animEffect transition="in" filter="fade">
                                      <p:cBhvr>
                                        <p:cTn id="40" dur="750"/>
                                        <p:tgtEl>
                                          <p:spTgt spid="3">
                                            <p:txEl>
                                              <p:pRg st="4" end="4"/>
                                            </p:txEl>
                                          </p:spTgt>
                                        </p:tgtEl>
                                      </p:cBhvr>
                                    </p:animEffect>
                                    <p:anim calcmode="lin" valueType="num">
                                      <p:cBhvr>
                                        <p:cTn id="41" dur="75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2" dur="675" decel="100000" fill="hold"/>
                                        <p:tgtEl>
                                          <p:spTgt spid="3">
                                            <p:txEl>
                                              <p:pRg st="4" end="4"/>
                                            </p:txEl>
                                          </p:spTgt>
                                        </p:tgtEl>
                                        <p:attrNameLst>
                                          <p:attrName>ppt_y</p:attrName>
                                        </p:attrNameLst>
                                      </p:cBhvr>
                                      <p:tavLst>
                                        <p:tav tm="0">
                                          <p:val>
                                            <p:strVal val="#ppt_y+1"/>
                                          </p:val>
                                        </p:tav>
                                        <p:tav tm="100000">
                                          <p:val>
                                            <p:strVal val="#ppt_y-.03"/>
                                          </p:val>
                                        </p:tav>
                                      </p:tavLst>
                                    </p:anim>
                                    <p:anim calcmode="lin" valueType="num">
                                      <p:cBhvr>
                                        <p:cTn id="43" dur="75" accel="100000" fill="hold">
                                          <p:stCondLst>
                                            <p:cond delay="675"/>
                                          </p:stCondLst>
                                        </p:cTn>
                                        <p:tgtEl>
                                          <p:spTgt spid="3">
                                            <p:txEl>
                                              <p:pRg st="4" end="4"/>
                                            </p:txEl>
                                          </p:spTgt>
                                        </p:tgtEl>
                                        <p:attrNameLst>
                                          <p:attrName>ppt_y</p:attrName>
                                        </p:attrNameLst>
                                      </p:cBhvr>
                                      <p:tavLst>
                                        <p:tav tm="0">
                                          <p:val>
                                            <p:strVal val="#ppt_y-.03"/>
                                          </p:val>
                                        </p:tav>
                                        <p:tav tm="100000">
                                          <p:val>
                                            <p:strVal val="#ppt_y"/>
                                          </p:val>
                                        </p:tav>
                                      </p:tavLst>
                                    </p:anim>
                                  </p:childTnLst>
                                </p:cTn>
                              </p:par>
                              <p:par>
                                <p:cTn id="44" presetID="37" presetClass="entr" presetSubtype="0" fill="hold" grpId="0" nodeType="withEffect">
                                  <p:stCondLst>
                                    <p:cond delay="0"/>
                                  </p:stCondLst>
                                  <p:childTnLst>
                                    <p:set>
                                      <p:cBhvr>
                                        <p:cTn id="45" dur="1" fill="hold">
                                          <p:stCondLst>
                                            <p:cond delay="0"/>
                                          </p:stCondLst>
                                        </p:cTn>
                                        <p:tgtEl>
                                          <p:spTgt spid="3">
                                            <p:txEl>
                                              <p:pRg st="5" end="5"/>
                                            </p:txEl>
                                          </p:spTgt>
                                        </p:tgtEl>
                                        <p:attrNameLst>
                                          <p:attrName>style.visibility</p:attrName>
                                        </p:attrNameLst>
                                      </p:cBhvr>
                                      <p:to>
                                        <p:strVal val="visible"/>
                                      </p:to>
                                    </p:set>
                                    <p:animEffect transition="in" filter="fade">
                                      <p:cBhvr>
                                        <p:cTn id="46" dur="750"/>
                                        <p:tgtEl>
                                          <p:spTgt spid="3">
                                            <p:txEl>
                                              <p:pRg st="5" end="5"/>
                                            </p:txEl>
                                          </p:spTgt>
                                        </p:tgtEl>
                                      </p:cBhvr>
                                    </p:animEffect>
                                    <p:anim calcmode="lin" valueType="num">
                                      <p:cBhvr>
                                        <p:cTn id="47" dur="75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8" dur="675" decel="100000" fill="hold"/>
                                        <p:tgtEl>
                                          <p:spTgt spid="3">
                                            <p:txEl>
                                              <p:pRg st="5" end="5"/>
                                            </p:txEl>
                                          </p:spTgt>
                                        </p:tgtEl>
                                        <p:attrNameLst>
                                          <p:attrName>ppt_y</p:attrName>
                                        </p:attrNameLst>
                                      </p:cBhvr>
                                      <p:tavLst>
                                        <p:tav tm="0">
                                          <p:val>
                                            <p:strVal val="#ppt_y+1"/>
                                          </p:val>
                                        </p:tav>
                                        <p:tav tm="100000">
                                          <p:val>
                                            <p:strVal val="#ppt_y-.03"/>
                                          </p:val>
                                        </p:tav>
                                      </p:tavLst>
                                    </p:anim>
                                    <p:anim calcmode="lin" valueType="num">
                                      <p:cBhvr>
                                        <p:cTn id="49" dur="75" accel="100000" fill="hold">
                                          <p:stCondLst>
                                            <p:cond delay="675"/>
                                          </p:stCondLst>
                                        </p:cTn>
                                        <p:tgtEl>
                                          <p:spTgt spid="3">
                                            <p:txEl>
                                              <p:pRg st="5" end="5"/>
                                            </p:txEl>
                                          </p:spTgt>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859665"/>
          </a:xfrm>
        </p:spPr>
        <p:txBody>
          <a:bodyPr/>
          <a:lstStyle/>
          <a:p>
            <a:pPr marL="0" indent="0"/>
            <a:r>
              <a:rPr lang="en-US" b="1" dirty="0">
                <a:latin typeface="Times New Roman" panose="02020603050405020304" pitchFamily="18" charset="0"/>
                <a:cs typeface="Times New Roman" panose="02020603050405020304" pitchFamily="18" charset="0"/>
              </a:rPr>
              <a:t>INTRODUCTION</a:t>
            </a:r>
            <a:r>
              <a:rPr lang="en-US" b="1" dirty="0"/>
              <a:t>	</a:t>
            </a:r>
          </a:p>
        </p:txBody>
      </p:sp>
      <p:sp>
        <p:nvSpPr>
          <p:cNvPr id="3" name="Content Placeholder 2"/>
          <p:cNvSpPr>
            <a:spLocks noGrp="1"/>
          </p:cNvSpPr>
          <p:nvPr>
            <p:ph idx="1"/>
          </p:nvPr>
        </p:nvSpPr>
        <p:spPr/>
        <p:txBody>
          <a:bodyPr>
            <a:normAutofit/>
          </a:bodyPr>
          <a:lstStyle/>
          <a:p>
            <a:pPr algn="just">
              <a:lnSpc>
                <a:spcPct val="150000"/>
              </a:lnSpc>
              <a:buFont typeface="Wingdings" panose="05000000000000000000" pitchFamily="2" charset="2"/>
              <a:buChar char="§"/>
            </a:pPr>
            <a:r>
              <a:rPr lang="en-US" sz="2400" dirty="0" smtClean="0">
                <a:latin typeface="Times New Roman" panose="02020603050405020304" pitchFamily="18" charset="0"/>
                <a:cs typeface="Times New Roman" panose="02020603050405020304" pitchFamily="18" charset="0"/>
              </a:rPr>
              <a:t>Manufactured by Atari, </a:t>
            </a:r>
            <a:r>
              <a:rPr lang="en-US" sz="2400" dirty="0">
                <a:latin typeface="Times New Roman" panose="02020603050405020304" pitchFamily="18" charset="0"/>
                <a:cs typeface="Times New Roman" panose="02020603050405020304" pitchFamily="18" charset="0"/>
              </a:rPr>
              <a:t>r</a:t>
            </a:r>
            <a:r>
              <a:rPr lang="en-US" sz="2400" dirty="0" smtClean="0">
                <a:latin typeface="Times New Roman" panose="02020603050405020304" pitchFamily="18" charset="0"/>
                <a:cs typeface="Times New Roman" panose="02020603050405020304" pitchFamily="18" charset="0"/>
              </a:rPr>
              <a:t>eleased  in 1972</a:t>
            </a:r>
          </a:p>
          <a:p>
            <a:pPr algn="just">
              <a:lnSpc>
                <a:spcPct val="150000"/>
              </a:lnSpc>
              <a:buFont typeface="Wingdings" panose="05000000000000000000" pitchFamily="2" charset="2"/>
              <a:buChar char="§"/>
            </a:pPr>
            <a:r>
              <a:rPr lang="en-US" sz="2400" dirty="0" smtClean="0">
                <a:latin typeface="Times New Roman" panose="02020603050405020304" pitchFamily="18" charset="0"/>
                <a:cs typeface="Times New Roman" panose="02020603050405020304" pitchFamily="18" charset="0"/>
              </a:rPr>
              <a:t>Two-dimensional game </a:t>
            </a:r>
            <a:r>
              <a:rPr lang="en-US" sz="2400" dirty="0">
                <a:latin typeface="Times New Roman" panose="02020603050405020304" pitchFamily="18" charset="0"/>
                <a:cs typeface="Times New Roman" panose="02020603050405020304" pitchFamily="18" charset="0"/>
              </a:rPr>
              <a:t>that simulates table </a:t>
            </a:r>
            <a:r>
              <a:rPr lang="en-US" sz="2400" dirty="0" smtClean="0">
                <a:latin typeface="Times New Roman" panose="02020603050405020304" pitchFamily="18" charset="0"/>
                <a:cs typeface="Times New Roman" panose="02020603050405020304" pitchFamily="18" charset="0"/>
              </a:rPr>
              <a:t>tennis</a:t>
            </a:r>
          </a:p>
          <a:p>
            <a:pPr algn="just">
              <a:lnSpc>
                <a:spcPct val="150000"/>
              </a:lnSpc>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P</a:t>
            </a:r>
            <a:r>
              <a:rPr lang="en-US" sz="2400" dirty="0" smtClean="0">
                <a:latin typeface="Times New Roman" panose="02020603050405020304" pitchFamily="18" charset="0"/>
                <a:cs typeface="Times New Roman" panose="02020603050405020304" pitchFamily="18" charset="0"/>
              </a:rPr>
              <a:t>addles are used for playing</a:t>
            </a:r>
          </a:p>
          <a:p>
            <a:pPr algn="just">
              <a:lnSpc>
                <a:spcPct val="150000"/>
              </a:lnSpc>
              <a:buFont typeface="Wingdings" panose="05000000000000000000" pitchFamily="2" charset="2"/>
              <a:buChar char="§"/>
            </a:pPr>
            <a:r>
              <a:rPr lang="en-US" sz="2400" dirty="0" smtClean="0">
                <a:latin typeface="Times New Roman" panose="02020603050405020304" pitchFamily="18" charset="0"/>
                <a:cs typeface="Times New Roman" panose="02020603050405020304" pitchFamily="18" charset="0"/>
              </a:rPr>
              <a:t>Winning clause: </a:t>
            </a:r>
            <a:r>
              <a:rPr lang="en-US" sz="2400" dirty="0">
                <a:latin typeface="Times New Roman" panose="02020603050405020304" pitchFamily="18" charset="0"/>
                <a:cs typeface="Times New Roman" panose="02020603050405020304" pitchFamily="18" charset="0"/>
              </a:rPr>
              <a:t>F</a:t>
            </a:r>
            <a:r>
              <a:rPr lang="en-US" sz="2400" dirty="0" smtClean="0">
                <a:latin typeface="Times New Roman" panose="02020603050405020304" pitchFamily="18" charset="0"/>
                <a:cs typeface="Times New Roman" panose="02020603050405020304" pitchFamily="18" charset="0"/>
              </a:rPr>
              <a:t>ive points</a:t>
            </a:r>
            <a:endParaRPr lang="en-US" sz="24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7B8F7E8-4D29-43EF-B70F-3AF956169012}" type="slidenum">
              <a:rPr lang="en-US" smtClean="0"/>
              <a:t>3</a:t>
            </a:fld>
            <a:endParaRPr lang="en-US"/>
          </a:p>
        </p:txBody>
      </p:sp>
      <p:sp>
        <p:nvSpPr>
          <p:cNvPr id="5" name="Date Placeholder 4"/>
          <p:cNvSpPr>
            <a:spLocks noGrp="1"/>
          </p:cNvSpPr>
          <p:nvPr>
            <p:ph type="dt" sz="half" idx="10"/>
          </p:nvPr>
        </p:nvSpPr>
        <p:spPr/>
        <p:txBody>
          <a:bodyPr/>
          <a:lstStyle/>
          <a:p>
            <a:fld id="{9D78F31A-2298-4BE0-9966-262A27D6E289}" type="datetime1">
              <a:rPr lang="en-US" smtClean="0"/>
              <a:t>4/1/2017</a:t>
            </a:fld>
            <a:endParaRPr lang="en-US"/>
          </a:p>
        </p:txBody>
      </p:sp>
    </p:spTree>
    <p:extLst>
      <p:ext uri="{BB962C8B-B14F-4D97-AF65-F5344CB8AC3E}">
        <p14:creationId xmlns:p14="http://schemas.microsoft.com/office/powerpoint/2010/main" val="6024992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00" decel="100000"/>
                                        <p:tgtEl>
                                          <p:spTgt spid="2"/>
                                        </p:tgtEl>
                                      </p:cBhvr>
                                    </p:animEffect>
                                    <p:anim calcmode="lin" valueType="num">
                                      <p:cBhvr>
                                        <p:cTn id="8" dur="600" decel="100000" fill="hold"/>
                                        <p:tgtEl>
                                          <p:spTgt spid="2"/>
                                        </p:tgtEl>
                                        <p:attrNameLst>
                                          <p:attrName>style.rotation</p:attrName>
                                        </p:attrNameLst>
                                      </p:cBhvr>
                                      <p:tavLst>
                                        <p:tav tm="0">
                                          <p:val>
                                            <p:fltVal val="-90"/>
                                          </p:val>
                                        </p:tav>
                                        <p:tav tm="100000">
                                          <p:val>
                                            <p:fltVal val="0"/>
                                          </p:val>
                                        </p:tav>
                                      </p:tavLst>
                                    </p:anim>
                                    <p:anim calcmode="lin" valueType="num">
                                      <p:cBhvr>
                                        <p:cTn id="9" dur="600" decel="100000" fill="hold"/>
                                        <p:tgtEl>
                                          <p:spTgt spid="2"/>
                                        </p:tgtEl>
                                        <p:attrNameLst>
                                          <p:attrName>ppt_x</p:attrName>
                                        </p:attrNameLst>
                                      </p:cBhvr>
                                      <p:tavLst>
                                        <p:tav tm="0">
                                          <p:val>
                                            <p:strVal val="#ppt_x+0.4"/>
                                          </p:val>
                                        </p:tav>
                                        <p:tav tm="100000">
                                          <p:val>
                                            <p:strVal val="#ppt_x-0.05"/>
                                          </p:val>
                                        </p:tav>
                                      </p:tavLst>
                                    </p:anim>
                                    <p:anim calcmode="lin" valueType="num">
                                      <p:cBhvr>
                                        <p:cTn id="10" dur="600" decel="100000" fill="hold"/>
                                        <p:tgtEl>
                                          <p:spTgt spid="2"/>
                                        </p:tgtEl>
                                        <p:attrNameLst>
                                          <p:attrName>ppt_y</p:attrName>
                                        </p:attrNameLst>
                                      </p:cBhvr>
                                      <p:tavLst>
                                        <p:tav tm="0">
                                          <p:val>
                                            <p:strVal val="#ppt_y-0.4"/>
                                          </p:val>
                                        </p:tav>
                                        <p:tav tm="100000">
                                          <p:val>
                                            <p:strVal val="#ppt_y+0.1"/>
                                          </p:val>
                                        </p:tav>
                                      </p:tavLst>
                                    </p:anim>
                                    <p:anim calcmode="lin" valueType="num">
                                      <p:cBhvr>
                                        <p:cTn id="11" dur="150" accel="100000" fill="hold">
                                          <p:stCondLst>
                                            <p:cond delay="600"/>
                                          </p:stCondLst>
                                        </p:cTn>
                                        <p:tgtEl>
                                          <p:spTgt spid="2"/>
                                        </p:tgtEl>
                                        <p:attrNameLst>
                                          <p:attrName>ppt_x</p:attrName>
                                        </p:attrNameLst>
                                      </p:cBhvr>
                                      <p:tavLst>
                                        <p:tav tm="0">
                                          <p:val>
                                            <p:strVal val="#ppt_x-0.05"/>
                                          </p:val>
                                        </p:tav>
                                        <p:tav tm="100000">
                                          <p:val>
                                            <p:strVal val="#ppt_x"/>
                                          </p:val>
                                        </p:tav>
                                      </p:tavLst>
                                    </p:anim>
                                    <p:anim calcmode="lin" valueType="num">
                                      <p:cBhvr>
                                        <p:cTn id="12" dur="150" accel="100000" fill="hold">
                                          <p:stCondLst>
                                            <p:cond delay="600"/>
                                          </p:stCondLst>
                                        </p:cTn>
                                        <p:tgtEl>
                                          <p:spTgt spid="2"/>
                                        </p:tgtEl>
                                        <p:attrNameLst>
                                          <p:attrName>ppt_y</p:attrName>
                                        </p:attrNameLst>
                                      </p:cBhvr>
                                      <p:tavLst>
                                        <p:tav tm="0">
                                          <p:val>
                                            <p:strVal val="#ppt_y+0.1"/>
                                          </p:val>
                                        </p:tav>
                                        <p:tav tm="100000">
                                          <p:val>
                                            <p:strVal val="#ppt_y"/>
                                          </p:val>
                                        </p:tav>
                                      </p:tavLst>
                                    </p:anim>
                                  </p:childTnLst>
                                </p:cTn>
                              </p:par>
                            </p:childTnLst>
                          </p:cTn>
                        </p:par>
                        <p:par>
                          <p:cTn id="13" fill="hold">
                            <p:stCondLst>
                              <p:cond delay="750"/>
                            </p:stCondLst>
                            <p:childTnLst>
                              <p:par>
                                <p:cTn id="14" presetID="42" presetClass="entr" presetSubtype="0" fill="hold" grpId="0" nodeType="after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fade">
                                      <p:cBhvr>
                                        <p:cTn id="16" dur="750"/>
                                        <p:tgtEl>
                                          <p:spTgt spid="3">
                                            <p:txEl>
                                              <p:pRg st="0" end="0"/>
                                            </p:txEl>
                                          </p:spTgt>
                                        </p:tgtEl>
                                      </p:cBhvr>
                                    </p:animEffect>
                                    <p:anim calcmode="lin" valueType="num">
                                      <p:cBhvr>
                                        <p:cTn id="17" dur="7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8" dur="750" fill="hold"/>
                                        <p:tgtEl>
                                          <p:spTgt spid="3">
                                            <p:txEl>
                                              <p:pRg st="0" end="0"/>
                                            </p:txEl>
                                          </p:spTgt>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fade">
                                      <p:cBhvr>
                                        <p:cTn id="21" dur="750"/>
                                        <p:tgtEl>
                                          <p:spTgt spid="3">
                                            <p:txEl>
                                              <p:pRg st="1" end="1"/>
                                            </p:txEl>
                                          </p:spTgt>
                                        </p:tgtEl>
                                      </p:cBhvr>
                                    </p:animEffect>
                                    <p:anim calcmode="lin" valueType="num">
                                      <p:cBhvr>
                                        <p:cTn id="22" dur="75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3" dur="750" fill="hold"/>
                                        <p:tgtEl>
                                          <p:spTgt spid="3">
                                            <p:txEl>
                                              <p:pRg st="1" end="1"/>
                                            </p:txEl>
                                          </p:spTgt>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3">
                                            <p:txEl>
                                              <p:pRg st="2" end="2"/>
                                            </p:txEl>
                                          </p:spTgt>
                                        </p:tgtEl>
                                        <p:attrNameLst>
                                          <p:attrName>style.visibility</p:attrName>
                                        </p:attrNameLst>
                                      </p:cBhvr>
                                      <p:to>
                                        <p:strVal val="visible"/>
                                      </p:to>
                                    </p:set>
                                    <p:animEffect transition="in" filter="fade">
                                      <p:cBhvr>
                                        <p:cTn id="26" dur="750"/>
                                        <p:tgtEl>
                                          <p:spTgt spid="3">
                                            <p:txEl>
                                              <p:pRg st="2" end="2"/>
                                            </p:txEl>
                                          </p:spTgt>
                                        </p:tgtEl>
                                      </p:cBhvr>
                                    </p:animEffect>
                                    <p:anim calcmode="lin" valueType="num">
                                      <p:cBhvr>
                                        <p:cTn id="27" dur="7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8" dur="750" fill="hold"/>
                                        <p:tgtEl>
                                          <p:spTgt spid="3">
                                            <p:txEl>
                                              <p:pRg st="2" end="2"/>
                                            </p:txEl>
                                          </p:spTgt>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Effect transition="in" filter="fade">
                                      <p:cBhvr>
                                        <p:cTn id="31" dur="750"/>
                                        <p:tgtEl>
                                          <p:spTgt spid="3">
                                            <p:txEl>
                                              <p:pRg st="3" end="3"/>
                                            </p:txEl>
                                          </p:spTgt>
                                        </p:tgtEl>
                                      </p:cBhvr>
                                    </p:animEffect>
                                    <p:anim calcmode="lin" valueType="num">
                                      <p:cBhvr>
                                        <p:cTn id="32" dur="7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3" dur="75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allAtOnce"/>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4685" y="347730"/>
            <a:ext cx="9601200" cy="833908"/>
          </a:xfrm>
        </p:spPr>
        <p:txBody>
          <a:bodyPr/>
          <a:lstStyle/>
          <a:p>
            <a:r>
              <a:rPr lang="en-US" b="1" dirty="0" smtClean="0">
                <a:latin typeface="Times New Roman" panose="02020603050405020304" pitchFamily="18" charset="0"/>
                <a:cs typeface="Times New Roman" panose="02020603050405020304" pitchFamily="18" charset="0"/>
              </a:rPr>
              <a:t>FLOWCHART</a:t>
            </a:r>
            <a:endParaRPr lang="en-US" b="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7B8F7E8-4D29-43EF-B70F-3AF956169012}" type="slidenum">
              <a:rPr lang="en-US" smtClean="0"/>
              <a:t>4</a:t>
            </a:fld>
            <a:endParaRPr lang="en-US"/>
          </a:p>
        </p:txBody>
      </p:sp>
      <p:sp>
        <p:nvSpPr>
          <p:cNvPr id="7" name="Flowchart: Connector 6"/>
          <p:cNvSpPr/>
          <p:nvPr/>
        </p:nvSpPr>
        <p:spPr>
          <a:xfrm>
            <a:off x="7602175" y="1205981"/>
            <a:ext cx="419100" cy="373835"/>
          </a:xfrm>
          <a:prstGeom prst="flowChartConnector">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1100" b="1" dirty="0">
                <a:ea typeface="Calibri" panose="020F0502020204030204" pitchFamily="34" charset="0"/>
                <a:cs typeface="Mangal" panose="02040503050203030202" pitchFamily="18" charset="0"/>
              </a:rPr>
              <a:t>B</a:t>
            </a:r>
            <a:endParaRPr lang="en-US" sz="1100" b="1" dirty="0">
              <a:effectLst/>
              <a:ea typeface="Calibri" panose="020F0502020204030204" pitchFamily="34" charset="0"/>
              <a:cs typeface="Mangal" panose="02040503050203030202" pitchFamily="18" charset="0"/>
            </a:endParaRPr>
          </a:p>
        </p:txBody>
      </p:sp>
      <p:cxnSp>
        <p:nvCxnSpPr>
          <p:cNvPr id="8" name="Straight Arrow Connector 7"/>
          <p:cNvCxnSpPr/>
          <p:nvPr/>
        </p:nvCxnSpPr>
        <p:spPr>
          <a:xfrm>
            <a:off x="9812469" y="4196904"/>
            <a:ext cx="0" cy="34068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 name="Straight Arrow Connector 8"/>
          <p:cNvCxnSpPr/>
          <p:nvPr/>
        </p:nvCxnSpPr>
        <p:spPr>
          <a:xfrm>
            <a:off x="9825864" y="2872202"/>
            <a:ext cx="0" cy="34068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0" name="Flowchart: Decision 9"/>
          <p:cNvSpPr/>
          <p:nvPr/>
        </p:nvSpPr>
        <p:spPr>
          <a:xfrm>
            <a:off x="9038404" y="3212889"/>
            <a:ext cx="1555750" cy="1011012"/>
          </a:xfrm>
          <a:prstGeom prst="flowChartDecision">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100" b="1">
                <a:effectLst/>
                <a:ea typeface="Calibri" panose="020F0502020204030204" pitchFamily="34" charset="0"/>
                <a:cs typeface="Mangal" panose="02040503050203030202" pitchFamily="18" charset="0"/>
              </a:rPr>
              <a:t>If user presses 4</a:t>
            </a:r>
          </a:p>
        </p:txBody>
      </p:sp>
      <p:sp>
        <p:nvSpPr>
          <p:cNvPr id="11" name="Flowchart: Process 10"/>
          <p:cNvSpPr/>
          <p:nvPr/>
        </p:nvSpPr>
        <p:spPr>
          <a:xfrm>
            <a:off x="8978079" y="4551268"/>
            <a:ext cx="1721485" cy="636563"/>
          </a:xfrm>
          <a:prstGeom prst="flowChartProcess">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1100" b="1">
                <a:effectLst/>
                <a:latin typeface="Times New Roman" panose="02020603050405020304" pitchFamily="18" charset="0"/>
                <a:ea typeface="Calibri" panose="020F0502020204030204" pitchFamily="34" charset="0"/>
                <a:cs typeface="Mangal" panose="02040503050203030202" pitchFamily="18" charset="0"/>
              </a:rPr>
              <a:t>Clear and exit SDL and everything.</a:t>
            </a:r>
            <a:endParaRPr lang="en-US" sz="1100" b="1">
              <a:effectLst/>
              <a:ea typeface="Calibri" panose="020F0502020204030204" pitchFamily="34" charset="0"/>
              <a:cs typeface="Mangal" panose="02040503050203030202" pitchFamily="18" charset="0"/>
            </a:endParaRPr>
          </a:p>
        </p:txBody>
      </p:sp>
      <p:cxnSp>
        <p:nvCxnSpPr>
          <p:cNvPr id="12" name="Straight Arrow Connector 11"/>
          <p:cNvCxnSpPr/>
          <p:nvPr/>
        </p:nvCxnSpPr>
        <p:spPr>
          <a:xfrm>
            <a:off x="10564873" y="3696216"/>
            <a:ext cx="35496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Flowchart: Process 12"/>
          <p:cNvSpPr/>
          <p:nvPr/>
        </p:nvSpPr>
        <p:spPr>
          <a:xfrm>
            <a:off x="10919838" y="3407506"/>
            <a:ext cx="1216660" cy="651295"/>
          </a:xfrm>
          <a:prstGeom prst="flowChartProcess">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100" b="1">
                <a:effectLst/>
                <a:latin typeface="Times New Roman" panose="02020603050405020304" pitchFamily="18" charset="0"/>
                <a:ea typeface="Calibri" panose="020F0502020204030204" pitchFamily="34" charset="0"/>
                <a:cs typeface="Mangal" panose="02040503050203030202" pitchFamily="18" charset="0"/>
              </a:rPr>
              <a:t>Display menu</a:t>
            </a:r>
            <a:endParaRPr lang="en-US" sz="1100" b="1">
              <a:effectLst/>
              <a:ea typeface="Calibri" panose="020F0502020204030204" pitchFamily="34" charset="0"/>
              <a:cs typeface="Mangal" panose="02040503050203030202" pitchFamily="18" charset="0"/>
            </a:endParaRPr>
          </a:p>
        </p:txBody>
      </p:sp>
      <p:sp>
        <p:nvSpPr>
          <p:cNvPr id="43" name="Flowchart: Terminator 42"/>
          <p:cNvSpPr/>
          <p:nvPr/>
        </p:nvSpPr>
        <p:spPr>
          <a:xfrm>
            <a:off x="2468968" y="1166376"/>
            <a:ext cx="1209675" cy="419100"/>
          </a:xfrm>
          <a:prstGeom prst="flowChartTerminator">
            <a:avLst/>
          </a:prstGeom>
          <a:solidFill>
            <a:schemeClr val="bg1"/>
          </a:solidFill>
          <a:ln w="19050">
            <a:solidFill>
              <a:schemeClr val="tx1"/>
            </a:solidFill>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100" b="1" dirty="0">
                <a:effectLst/>
                <a:latin typeface="Times New Roman" panose="02020603050405020304" pitchFamily="18" charset="0"/>
                <a:ea typeface="Calibri" panose="020F0502020204030204" pitchFamily="34" charset="0"/>
                <a:cs typeface="Mangal" panose="02040503050203030202" pitchFamily="18" charset="0"/>
              </a:rPr>
              <a:t>Start</a:t>
            </a:r>
            <a:endParaRPr lang="en-US" sz="1100" b="1" dirty="0">
              <a:effectLst/>
              <a:ea typeface="Calibri" panose="020F0502020204030204" pitchFamily="34" charset="0"/>
              <a:cs typeface="Mangal" panose="02040503050203030202" pitchFamily="18" charset="0"/>
            </a:endParaRPr>
          </a:p>
        </p:txBody>
      </p:sp>
      <p:sp>
        <p:nvSpPr>
          <p:cNvPr id="44" name="Flowchart: Process 43"/>
          <p:cNvSpPr/>
          <p:nvPr/>
        </p:nvSpPr>
        <p:spPr>
          <a:xfrm>
            <a:off x="2411818" y="1953776"/>
            <a:ext cx="1325880" cy="514350"/>
          </a:xfrm>
          <a:prstGeom prst="flowChartProcess">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100" b="1" dirty="0">
                <a:effectLst/>
                <a:latin typeface="Times New Roman" panose="02020603050405020304" pitchFamily="18" charset="0"/>
                <a:ea typeface="Calibri" panose="020F0502020204030204" pitchFamily="34" charset="0"/>
                <a:cs typeface="Mangal" panose="02040503050203030202" pitchFamily="18" charset="0"/>
              </a:rPr>
              <a:t>Initialize SDL</a:t>
            </a:r>
            <a:endParaRPr lang="en-US" sz="1100" b="1" dirty="0">
              <a:effectLst/>
              <a:ea typeface="Calibri" panose="020F0502020204030204" pitchFamily="34" charset="0"/>
              <a:cs typeface="Mangal" panose="02040503050203030202" pitchFamily="18" charset="0"/>
            </a:endParaRPr>
          </a:p>
        </p:txBody>
      </p:sp>
      <p:cxnSp>
        <p:nvCxnSpPr>
          <p:cNvPr id="45" name="Straight Arrow Connector 44"/>
          <p:cNvCxnSpPr/>
          <p:nvPr/>
        </p:nvCxnSpPr>
        <p:spPr>
          <a:xfrm>
            <a:off x="3088093" y="2460506"/>
            <a:ext cx="0" cy="3524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 name="Straight Arrow Connector 45"/>
          <p:cNvCxnSpPr/>
          <p:nvPr/>
        </p:nvCxnSpPr>
        <p:spPr>
          <a:xfrm>
            <a:off x="3088093" y="1584841"/>
            <a:ext cx="0" cy="3524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7" name="Flowchart: Decision 46"/>
          <p:cNvSpPr/>
          <p:nvPr/>
        </p:nvSpPr>
        <p:spPr>
          <a:xfrm>
            <a:off x="2312758" y="3696216"/>
            <a:ext cx="1555750" cy="1045845"/>
          </a:xfrm>
          <a:prstGeom prst="flowChartDecision">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100" b="1" dirty="0">
                <a:effectLst/>
                <a:ea typeface="Calibri" panose="020F0502020204030204" pitchFamily="34" charset="0"/>
                <a:cs typeface="Mangal" panose="02040503050203030202" pitchFamily="18" charset="0"/>
              </a:rPr>
              <a:t>If user presses 1</a:t>
            </a:r>
          </a:p>
        </p:txBody>
      </p:sp>
      <p:cxnSp>
        <p:nvCxnSpPr>
          <p:cNvPr id="48" name="Straight Arrow Connector 47"/>
          <p:cNvCxnSpPr/>
          <p:nvPr/>
        </p:nvCxnSpPr>
        <p:spPr>
          <a:xfrm>
            <a:off x="9833697" y="1518801"/>
            <a:ext cx="0" cy="3524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p:cNvCxnSpPr/>
          <p:nvPr/>
        </p:nvCxnSpPr>
        <p:spPr>
          <a:xfrm>
            <a:off x="3088093" y="6118106"/>
            <a:ext cx="0" cy="3524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0" name="Straight Arrow Connector 49"/>
          <p:cNvCxnSpPr/>
          <p:nvPr/>
        </p:nvCxnSpPr>
        <p:spPr>
          <a:xfrm>
            <a:off x="3088093" y="4726186"/>
            <a:ext cx="0" cy="3524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1" name="Straight Arrow Connector 50"/>
          <p:cNvCxnSpPr/>
          <p:nvPr/>
        </p:nvCxnSpPr>
        <p:spPr>
          <a:xfrm>
            <a:off x="3088093" y="3344426"/>
            <a:ext cx="0" cy="3524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2" name="Straight Arrow Connector 51"/>
          <p:cNvCxnSpPr/>
          <p:nvPr/>
        </p:nvCxnSpPr>
        <p:spPr>
          <a:xfrm>
            <a:off x="3843457" y="4209296"/>
            <a:ext cx="35496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3" name="Flowchart: Process 52"/>
          <p:cNvSpPr/>
          <p:nvPr/>
        </p:nvSpPr>
        <p:spPr>
          <a:xfrm>
            <a:off x="2411818" y="2828171"/>
            <a:ext cx="1325880" cy="514350"/>
          </a:xfrm>
          <a:prstGeom prst="flowChartProcess">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100" b="1" dirty="0">
                <a:effectLst/>
                <a:latin typeface="Times New Roman" panose="02020603050405020304" pitchFamily="18" charset="0"/>
                <a:ea typeface="Calibri" panose="020F0502020204030204" pitchFamily="34" charset="0"/>
                <a:cs typeface="Mangal" panose="02040503050203030202" pitchFamily="18" charset="0"/>
              </a:rPr>
              <a:t>Display menu</a:t>
            </a:r>
            <a:endParaRPr lang="en-US" sz="1100" b="1" dirty="0">
              <a:effectLst/>
              <a:ea typeface="Calibri" panose="020F0502020204030204" pitchFamily="34" charset="0"/>
              <a:cs typeface="Mangal" panose="02040503050203030202" pitchFamily="18" charset="0"/>
            </a:endParaRPr>
          </a:p>
        </p:txBody>
      </p:sp>
      <p:sp>
        <p:nvSpPr>
          <p:cNvPr id="54" name="Flowchart: Process 53"/>
          <p:cNvSpPr/>
          <p:nvPr/>
        </p:nvSpPr>
        <p:spPr>
          <a:xfrm>
            <a:off x="4205408" y="3728623"/>
            <a:ext cx="1729740" cy="782616"/>
          </a:xfrm>
          <a:prstGeom prst="flowChartProcess">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100" b="1">
                <a:effectLst/>
                <a:latin typeface="Times New Roman" panose="02020603050405020304" pitchFamily="18" charset="0"/>
                <a:ea typeface="Calibri" panose="020F0502020204030204" pitchFamily="34" charset="0"/>
                <a:cs typeface="Mangal" panose="02040503050203030202" pitchFamily="18" charset="0"/>
              </a:rPr>
              <a:t>Display Images (paddles, ball, &amp; wallpaper) and Play "Computer vs Player" </a:t>
            </a:r>
            <a:endParaRPr lang="en-US" sz="1100" b="1">
              <a:effectLst/>
              <a:ea typeface="Calibri" panose="020F0502020204030204" pitchFamily="34" charset="0"/>
              <a:cs typeface="Mangal" panose="02040503050203030202" pitchFamily="18" charset="0"/>
            </a:endParaRPr>
          </a:p>
        </p:txBody>
      </p:sp>
      <p:sp>
        <p:nvSpPr>
          <p:cNvPr id="55" name="Flowchart: Decision 54"/>
          <p:cNvSpPr/>
          <p:nvPr/>
        </p:nvSpPr>
        <p:spPr>
          <a:xfrm>
            <a:off x="2313393" y="5084961"/>
            <a:ext cx="1555750" cy="1045845"/>
          </a:xfrm>
          <a:prstGeom prst="flowChartDecision">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100" b="1" dirty="0">
                <a:effectLst/>
                <a:ea typeface="Calibri" panose="020F0502020204030204" pitchFamily="34" charset="0"/>
                <a:cs typeface="Mangal" panose="02040503050203030202" pitchFamily="18" charset="0"/>
              </a:rPr>
              <a:t>If user presses 2</a:t>
            </a:r>
          </a:p>
        </p:txBody>
      </p:sp>
      <p:cxnSp>
        <p:nvCxnSpPr>
          <p:cNvPr id="56" name="Straight Arrow Connector 55"/>
          <p:cNvCxnSpPr/>
          <p:nvPr/>
        </p:nvCxnSpPr>
        <p:spPr>
          <a:xfrm>
            <a:off x="3862158" y="5606296"/>
            <a:ext cx="35496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7" name="Flowchart: Process 56"/>
          <p:cNvSpPr/>
          <p:nvPr/>
        </p:nvSpPr>
        <p:spPr>
          <a:xfrm>
            <a:off x="4240967" y="5281176"/>
            <a:ext cx="1721485" cy="820399"/>
          </a:xfrm>
          <a:prstGeom prst="flowChartProcess">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100" b="1">
                <a:effectLst/>
                <a:latin typeface="Times New Roman" panose="02020603050405020304" pitchFamily="18" charset="0"/>
                <a:ea typeface="Calibri" panose="020F0502020204030204" pitchFamily="34" charset="0"/>
                <a:cs typeface="Mangal" panose="02040503050203030202" pitchFamily="18" charset="0"/>
              </a:rPr>
              <a:t>Display Images (paddles, ball, &amp; wallpaper) and Play "Player vs Player"</a:t>
            </a:r>
            <a:endParaRPr lang="en-US" sz="1100" b="1">
              <a:effectLst/>
              <a:ea typeface="Calibri" panose="020F0502020204030204" pitchFamily="34" charset="0"/>
              <a:cs typeface="Mangal" panose="02040503050203030202" pitchFamily="18" charset="0"/>
            </a:endParaRPr>
          </a:p>
        </p:txBody>
      </p:sp>
      <p:sp>
        <p:nvSpPr>
          <p:cNvPr id="58" name="Flowchart: Decision 57"/>
          <p:cNvSpPr/>
          <p:nvPr/>
        </p:nvSpPr>
        <p:spPr>
          <a:xfrm>
            <a:off x="9047989" y="1828907"/>
            <a:ext cx="1555750" cy="1045845"/>
          </a:xfrm>
          <a:prstGeom prst="flowChartDecision">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100" b="1">
                <a:effectLst/>
                <a:ea typeface="Calibri" panose="020F0502020204030204" pitchFamily="34" charset="0"/>
                <a:cs typeface="Mangal" panose="02040503050203030202" pitchFamily="18" charset="0"/>
              </a:rPr>
              <a:t>If user presses 3</a:t>
            </a:r>
          </a:p>
        </p:txBody>
      </p:sp>
      <p:sp>
        <p:nvSpPr>
          <p:cNvPr id="59" name="Flowchart: Connector 58"/>
          <p:cNvSpPr/>
          <p:nvPr/>
        </p:nvSpPr>
        <p:spPr>
          <a:xfrm>
            <a:off x="756365" y="6322291"/>
            <a:ext cx="419100" cy="386715"/>
          </a:xfrm>
          <a:prstGeom prst="flowChartConnector">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1100" b="1" dirty="0">
                <a:ea typeface="Calibri" panose="020F0502020204030204" pitchFamily="34" charset="0"/>
                <a:cs typeface="Mangal" panose="02040503050203030202" pitchFamily="18" charset="0"/>
              </a:rPr>
              <a:t>B</a:t>
            </a:r>
            <a:endParaRPr lang="en-US" sz="1100" b="1" dirty="0">
              <a:effectLst/>
              <a:ea typeface="Calibri" panose="020F0502020204030204" pitchFamily="34" charset="0"/>
              <a:cs typeface="Mangal" panose="02040503050203030202" pitchFamily="18" charset="0"/>
            </a:endParaRPr>
          </a:p>
        </p:txBody>
      </p:sp>
      <p:cxnSp>
        <p:nvCxnSpPr>
          <p:cNvPr id="60" name="Straight Arrow Connector 59"/>
          <p:cNvCxnSpPr/>
          <p:nvPr/>
        </p:nvCxnSpPr>
        <p:spPr>
          <a:xfrm>
            <a:off x="5962452" y="4213106"/>
            <a:ext cx="45974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1" name="Flowchart: Process 60"/>
          <p:cNvSpPr/>
          <p:nvPr/>
        </p:nvSpPr>
        <p:spPr>
          <a:xfrm>
            <a:off x="4220012" y="2812931"/>
            <a:ext cx="1721485" cy="504825"/>
          </a:xfrm>
          <a:prstGeom prst="flowChartProcess">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100" b="1">
                <a:effectLst/>
                <a:latin typeface="Times New Roman" panose="02020603050405020304" pitchFamily="18" charset="0"/>
                <a:ea typeface="Calibri" panose="020F0502020204030204" pitchFamily="34" charset="0"/>
                <a:cs typeface="Mangal" panose="02040503050203030202" pitchFamily="18" charset="0"/>
              </a:rPr>
              <a:t>Display Game over</a:t>
            </a:r>
            <a:endParaRPr lang="en-US" sz="1100" b="1">
              <a:effectLst/>
              <a:ea typeface="Calibri" panose="020F0502020204030204" pitchFamily="34" charset="0"/>
              <a:cs typeface="Mangal" panose="02040503050203030202" pitchFamily="18" charset="0"/>
            </a:endParaRPr>
          </a:p>
        </p:txBody>
      </p:sp>
      <p:cxnSp>
        <p:nvCxnSpPr>
          <p:cNvPr id="62" name="Straight Arrow Connector 61"/>
          <p:cNvCxnSpPr/>
          <p:nvPr/>
        </p:nvCxnSpPr>
        <p:spPr>
          <a:xfrm flipV="1">
            <a:off x="5953562" y="5588516"/>
            <a:ext cx="498475" cy="508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3" name="Straight Arrow Connector 62"/>
          <p:cNvCxnSpPr/>
          <p:nvPr/>
        </p:nvCxnSpPr>
        <p:spPr>
          <a:xfrm flipV="1">
            <a:off x="6424732" y="3032006"/>
            <a:ext cx="0" cy="25622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4" name="Straight Arrow Connector 63"/>
          <p:cNvCxnSpPr/>
          <p:nvPr/>
        </p:nvCxnSpPr>
        <p:spPr>
          <a:xfrm flipH="1">
            <a:off x="5943402" y="3070106"/>
            <a:ext cx="47180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p:cNvCxnSpPr/>
          <p:nvPr/>
        </p:nvCxnSpPr>
        <p:spPr>
          <a:xfrm flipH="1">
            <a:off x="3743762" y="3059311"/>
            <a:ext cx="47180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6" name="Flowchart: Process 65"/>
          <p:cNvSpPr/>
          <p:nvPr/>
        </p:nvSpPr>
        <p:spPr>
          <a:xfrm>
            <a:off x="6963861" y="2022080"/>
            <a:ext cx="1721485" cy="658495"/>
          </a:xfrm>
          <a:prstGeom prst="flowChartProcess">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50000"/>
              </a:lnSpc>
              <a:spcBef>
                <a:spcPts val="0"/>
              </a:spcBef>
              <a:spcAft>
                <a:spcPts val="1000"/>
              </a:spcAft>
            </a:pPr>
            <a:r>
              <a:rPr lang="en-US" sz="1100" b="1">
                <a:effectLst/>
                <a:latin typeface="Times New Roman" panose="02020603050405020304" pitchFamily="18" charset="0"/>
                <a:ea typeface="Calibri" panose="020F0502020204030204" pitchFamily="34" charset="0"/>
                <a:cs typeface="Mangal" panose="02040503050203030202" pitchFamily="18" charset="0"/>
              </a:rPr>
              <a:t>Display help and if pressed backspace</a:t>
            </a:r>
            <a:endParaRPr lang="en-US" sz="1100" b="1">
              <a:effectLst/>
              <a:ea typeface="Calibri" panose="020F0502020204030204" pitchFamily="34" charset="0"/>
              <a:cs typeface="Mangal" panose="02040503050203030202" pitchFamily="18" charset="0"/>
            </a:endParaRPr>
          </a:p>
        </p:txBody>
      </p:sp>
      <p:cxnSp>
        <p:nvCxnSpPr>
          <p:cNvPr id="67" name="Straight Arrow Connector 66"/>
          <p:cNvCxnSpPr/>
          <p:nvPr/>
        </p:nvCxnSpPr>
        <p:spPr>
          <a:xfrm flipH="1">
            <a:off x="8661175" y="2351829"/>
            <a:ext cx="40830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8" name="Straight Arrow Connector 67"/>
          <p:cNvCxnSpPr>
            <a:endCxn id="7" idx="4"/>
          </p:cNvCxnSpPr>
          <p:nvPr/>
        </p:nvCxnSpPr>
        <p:spPr>
          <a:xfrm flipV="1">
            <a:off x="7811725" y="1579816"/>
            <a:ext cx="0" cy="4255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p:cNvCxnSpPr>
            <a:stCxn id="59" idx="0"/>
          </p:cNvCxnSpPr>
          <p:nvPr/>
        </p:nvCxnSpPr>
        <p:spPr>
          <a:xfrm flipV="1">
            <a:off x="965915" y="3070106"/>
            <a:ext cx="0" cy="325218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0" name="Straight Arrow Connector 69"/>
          <p:cNvCxnSpPr/>
          <p:nvPr/>
        </p:nvCxnSpPr>
        <p:spPr>
          <a:xfrm>
            <a:off x="965915" y="3085346"/>
            <a:ext cx="1424948" cy="38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9" name="Flowchart: Connector 78"/>
          <p:cNvSpPr/>
          <p:nvPr/>
        </p:nvSpPr>
        <p:spPr>
          <a:xfrm>
            <a:off x="2864255" y="6442843"/>
            <a:ext cx="419100" cy="386715"/>
          </a:xfrm>
          <a:prstGeom prst="flowChartConnector">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1100" b="1" dirty="0">
                <a:ea typeface="Calibri" panose="020F0502020204030204" pitchFamily="34" charset="0"/>
                <a:cs typeface="Mangal" panose="02040503050203030202" pitchFamily="18" charset="0"/>
              </a:rPr>
              <a:t>A</a:t>
            </a:r>
            <a:endParaRPr lang="en-US" sz="1100" b="1" dirty="0">
              <a:effectLst/>
              <a:ea typeface="Calibri" panose="020F0502020204030204" pitchFamily="34" charset="0"/>
              <a:cs typeface="Mangal" panose="02040503050203030202" pitchFamily="18" charset="0"/>
            </a:endParaRPr>
          </a:p>
        </p:txBody>
      </p:sp>
      <p:sp>
        <p:nvSpPr>
          <p:cNvPr id="80" name="Flowchart: Connector 79"/>
          <p:cNvSpPr/>
          <p:nvPr/>
        </p:nvSpPr>
        <p:spPr>
          <a:xfrm>
            <a:off x="9624147" y="1166376"/>
            <a:ext cx="419100" cy="386715"/>
          </a:xfrm>
          <a:prstGeom prst="flowChartConnector">
            <a:avLst/>
          </a:prstGeom>
          <a:ln w="19050">
            <a:solidFill>
              <a:schemeClr val="tx1"/>
            </a:solidFill>
          </a:ln>
        </p:spPr>
        <p:style>
          <a:lnRef idx="2">
            <a:schemeClr val="accent6"/>
          </a:lnRef>
          <a:fillRef idx="1">
            <a:schemeClr val="lt1"/>
          </a:fillRef>
          <a:effectRef idx="0">
            <a:schemeClr val="accent6"/>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nSpc>
                <a:spcPct val="115000"/>
              </a:lnSpc>
              <a:spcBef>
                <a:spcPts val="0"/>
              </a:spcBef>
              <a:spcAft>
                <a:spcPts val="1000"/>
              </a:spcAft>
            </a:pPr>
            <a:r>
              <a:rPr lang="en-US" sz="1100" b="1" dirty="0">
                <a:ea typeface="Calibri" panose="020F0502020204030204" pitchFamily="34" charset="0"/>
                <a:cs typeface="Mangal" panose="02040503050203030202" pitchFamily="18" charset="0"/>
              </a:rPr>
              <a:t>A</a:t>
            </a:r>
            <a:endParaRPr lang="en-US" sz="1100" b="1" dirty="0">
              <a:effectLst/>
              <a:ea typeface="Calibri" panose="020F0502020204030204" pitchFamily="34" charset="0"/>
              <a:cs typeface="Mangal" panose="02040503050203030202" pitchFamily="18" charset="0"/>
            </a:endParaRPr>
          </a:p>
        </p:txBody>
      </p:sp>
      <p:sp>
        <p:nvSpPr>
          <p:cNvPr id="83" name="Text Box 2"/>
          <p:cNvSpPr txBox="1">
            <a:spLocks noChangeArrowheads="1"/>
          </p:cNvSpPr>
          <p:nvPr/>
        </p:nvSpPr>
        <p:spPr bwMode="auto">
          <a:xfrm>
            <a:off x="3791389" y="3872746"/>
            <a:ext cx="386715" cy="263525"/>
          </a:xfrm>
          <a:prstGeom prst="rect">
            <a:avLst/>
          </a:prstGeom>
          <a:solidFill>
            <a:srgbClr val="FFFFFF"/>
          </a:solidFill>
          <a:ln w="9525">
            <a:solidFill>
              <a:schemeClr val="bg1"/>
            </a:solidFill>
            <a:miter lim="800000"/>
            <a:headEnd/>
            <a:tailEnd/>
          </a:ln>
        </p:spPr>
        <p:txBody>
          <a:bodyPr rot="0" vert="horz" wrap="square" lIns="91440" tIns="45720" rIns="91440" bIns="45720" anchor="t" anchorCtr="0">
            <a:noAutofit/>
          </a:bodyPr>
          <a:lstStyle/>
          <a:p>
            <a:pPr marL="0" marR="0">
              <a:lnSpc>
                <a:spcPct val="115000"/>
              </a:lnSpc>
              <a:spcBef>
                <a:spcPts val="0"/>
              </a:spcBef>
              <a:spcAft>
                <a:spcPts val="1000"/>
              </a:spcAft>
            </a:pPr>
            <a:r>
              <a:rPr lang="en-US" sz="1100" b="1" dirty="0">
                <a:effectLst/>
                <a:latin typeface="Calibri" panose="020F0502020204030204" pitchFamily="34" charset="0"/>
                <a:ea typeface="Calibri" panose="020F0502020204030204" pitchFamily="34" charset="0"/>
                <a:cs typeface="Mangal" panose="02040503050203030202" pitchFamily="18" charset="0"/>
              </a:rPr>
              <a:t>Yes</a:t>
            </a:r>
          </a:p>
        </p:txBody>
      </p:sp>
      <p:sp>
        <p:nvSpPr>
          <p:cNvPr id="84" name="Text Box 2"/>
          <p:cNvSpPr txBox="1">
            <a:spLocks noChangeArrowheads="1"/>
          </p:cNvSpPr>
          <p:nvPr/>
        </p:nvSpPr>
        <p:spPr bwMode="auto">
          <a:xfrm>
            <a:off x="3788609" y="5263396"/>
            <a:ext cx="386715" cy="263525"/>
          </a:xfrm>
          <a:prstGeom prst="rect">
            <a:avLst/>
          </a:prstGeom>
          <a:solidFill>
            <a:srgbClr val="FFFFFF"/>
          </a:solidFill>
          <a:ln w="9525">
            <a:solidFill>
              <a:schemeClr val="bg1"/>
            </a:solidFill>
            <a:miter lim="800000"/>
            <a:headEnd/>
            <a:tailEnd/>
          </a:ln>
        </p:spPr>
        <p:txBody>
          <a:bodyPr rot="0" vert="horz" wrap="square" lIns="91440" tIns="45720" rIns="91440" bIns="45720" anchor="t" anchorCtr="0">
            <a:noAutofit/>
          </a:bodyPr>
          <a:lstStyle/>
          <a:p>
            <a:pPr marL="0" marR="0">
              <a:lnSpc>
                <a:spcPct val="115000"/>
              </a:lnSpc>
              <a:spcBef>
                <a:spcPts val="0"/>
              </a:spcBef>
              <a:spcAft>
                <a:spcPts val="1000"/>
              </a:spcAft>
            </a:pPr>
            <a:r>
              <a:rPr lang="en-US" sz="1100" b="1" dirty="0">
                <a:effectLst/>
                <a:latin typeface="Calibri" panose="020F0502020204030204" pitchFamily="34" charset="0"/>
                <a:ea typeface="Calibri" panose="020F0502020204030204" pitchFamily="34" charset="0"/>
                <a:cs typeface="Mangal" panose="02040503050203030202" pitchFamily="18" charset="0"/>
              </a:rPr>
              <a:t>Yes</a:t>
            </a:r>
          </a:p>
        </p:txBody>
      </p:sp>
      <p:sp>
        <p:nvSpPr>
          <p:cNvPr id="85" name="Text Box 2"/>
          <p:cNvSpPr txBox="1">
            <a:spLocks noChangeArrowheads="1"/>
          </p:cNvSpPr>
          <p:nvPr/>
        </p:nvSpPr>
        <p:spPr bwMode="auto">
          <a:xfrm>
            <a:off x="8773543" y="1971767"/>
            <a:ext cx="386715" cy="263525"/>
          </a:xfrm>
          <a:prstGeom prst="rect">
            <a:avLst/>
          </a:prstGeom>
          <a:solidFill>
            <a:srgbClr val="FFFFFF"/>
          </a:solidFill>
          <a:ln w="9525">
            <a:solidFill>
              <a:schemeClr val="bg1"/>
            </a:solidFill>
            <a:miter lim="800000"/>
            <a:headEnd/>
            <a:tailEnd/>
          </a:ln>
        </p:spPr>
        <p:txBody>
          <a:bodyPr rot="0" vert="horz" wrap="square" lIns="91440" tIns="45720" rIns="91440" bIns="45720" anchor="t" anchorCtr="0">
            <a:noAutofit/>
          </a:bodyPr>
          <a:lstStyle/>
          <a:p>
            <a:pPr marL="0" marR="0">
              <a:lnSpc>
                <a:spcPct val="115000"/>
              </a:lnSpc>
              <a:spcBef>
                <a:spcPts val="0"/>
              </a:spcBef>
              <a:spcAft>
                <a:spcPts val="1000"/>
              </a:spcAft>
            </a:pPr>
            <a:r>
              <a:rPr lang="en-US" sz="1100" b="1" dirty="0">
                <a:effectLst/>
                <a:latin typeface="Calibri" panose="020F0502020204030204" pitchFamily="34" charset="0"/>
                <a:ea typeface="Calibri" panose="020F0502020204030204" pitchFamily="34" charset="0"/>
                <a:cs typeface="Mangal" panose="02040503050203030202" pitchFamily="18" charset="0"/>
              </a:rPr>
              <a:t>Yes</a:t>
            </a:r>
          </a:p>
        </p:txBody>
      </p:sp>
      <p:sp>
        <p:nvSpPr>
          <p:cNvPr id="86" name="Text Box 2"/>
          <p:cNvSpPr txBox="1">
            <a:spLocks noChangeArrowheads="1"/>
          </p:cNvSpPr>
          <p:nvPr/>
        </p:nvSpPr>
        <p:spPr bwMode="auto">
          <a:xfrm>
            <a:off x="3134790" y="4742061"/>
            <a:ext cx="386715" cy="263525"/>
          </a:xfrm>
          <a:prstGeom prst="rect">
            <a:avLst/>
          </a:prstGeom>
          <a:solidFill>
            <a:srgbClr val="FFFFFF"/>
          </a:solidFill>
          <a:ln w="9525">
            <a:solidFill>
              <a:schemeClr val="bg1"/>
            </a:solidFill>
            <a:miter lim="800000"/>
            <a:headEnd/>
            <a:tailEnd/>
          </a:ln>
        </p:spPr>
        <p:txBody>
          <a:bodyPr rot="0" vert="horz" wrap="square" lIns="91440" tIns="45720" rIns="91440" bIns="45720" anchor="t" anchorCtr="0">
            <a:noAutofit/>
          </a:bodyPr>
          <a:lstStyle/>
          <a:p>
            <a:pPr marL="0" marR="0">
              <a:lnSpc>
                <a:spcPct val="115000"/>
              </a:lnSpc>
              <a:spcBef>
                <a:spcPts val="0"/>
              </a:spcBef>
              <a:spcAft>
                <a:spcPts val="1000"/>
              </a:spcAft>
            </a:pPr>
            <a:r>
              <a:rPr lang="en-US" sz="1100" b="1" dirty="0">
                <a:effectLst/>
                <a:latin typeface="Calibri" panose="020F0502020204030204" pitchFamily="34" charset="0"/>
                <a:ea typeface="Calibri" panose="020F0502020204030204" pitchFamily="34" charset="0"/>
                <a:cs typeface="Mangal" panose="02040503050203030202" pitchFamily="18" charset="0"/>
              </a:rPr>
              <a:t>No</a:t>
            </a:r>
          </a:p>
        </p:txBody>
      </p:sp>
      <p:sp>
        <p:nvSpPr>
          <p:cNvPr id="87" name="Text Box 2"/>
          <p:cNvSpPr txBox="1">
            <a:spLocks noChangeArrowheads="1"/>
          </p:cNvSpPr>
          <p:nvPr/>
        </p:nvSpPr>
        <p:spPr bwMode="auto">
          <a:xfrm>
            <a:off x="3157993" y="6130806"/>
            <a:ext cx="386715" cy="263525"/>
          </a:xfrm>
          <a:prstGeom prst="rect">
            <a:avLst/>
          </a:prstGeom>
          <a:solidFill>
            <a:srgbClr val="FFFFFF"/>
          </a:solidFill>
          <a:ln w="9525">
            <a:solidFill>
              <a:schemeClr val="bg1"/>
            </a:solidFill>
            <a:miter lim="800000"/>
            <a:headEnd/>
            <a:tailEnd/>
          </a:ln>
        </p:spPr>
        <p:txBody>
          <a:bodyPr rot="0" vert="horz" wrap="square" lIns="91440" tIns="45720" rIns="91440" bIns="45720" anchor="t" anchorCtr="0">
            <a:noAutofit/>
          </a:bodyPr>
          <a:lstStyle/>
          <a:p>
            <a:pPr marL="0" marR="0">
              <a:lnSpc>
                <a:spcPct val="115000"/>
              </a:lnSpc>
              <a:spcBef>
                <a:spcPts val="0"/>
              </a:spcBef>
              <a:spcAft>
                <a:spcPts val="1000"/>
              </a:spcAft>
            </a:pPr>
            <a:r>
              <a:rPr lang="en-US" sz="1100" b="1" dirty="0">
                <a:effectLst/>
                <a:latin typeface="Calibri" panose="020F0502020204030204" pitchFamily="34" charset="0"/>
                <a:ea typeface="Calibri" panose="020F0502020204030204" pitchFamily="34" charset="0"/>
                <a:cs typeface="Mangal" panose="02040503050203030202" pitchFamily="18" charset="0"/>
              </a:rPr>
              <a:t>No</a:t>
            </a:r>
          </a:p>
        </p:txBody>
      </p:sp>
      <p:sp>
        <p:nvSpPr>
          <p:cNvPr id="90" name="Text Box 2"/>
          <p:cNvSpPr txBox="1">
            <a:spLocks noChangeArrowheads="1"/>
          </p:cNvSpPr>
          <p:nvPr/>
        </p:nvSpPr>
        <p:spPr bwMode="auto">
          <a:xfrm>
            <a:off x="9855079" y="2885522"/>
            <a:ext cx="386715" cy="263525"/>
          </a:xfrm>
          <a:prstGeom prst="rect">
            <a:avLst/>
          </a:prstGeom>
          <a:solidFill>
            <a:srgbClr val="FFFFFF"/>
          </a:solidFill>
          <a:ln w="9525">
            <a:solidFill>
              <a:schemeClr val="bg1"/>
            </a:solidFill>
            <a:miter lim="800000"/>
            <a:headEnd/>
            <a:tailEnd/>
          </a:ln>
        </p:spPr>
        <p:txBody>
          <a:bodyPr rot="0" vert="horz" wrap="square" lIns="91440" tIns="45720" rIns="91440" bIns="45720" anchor="t" anchorCtr="0">
            <a:noAutofit/>
          </a:bodyPr>
          <a:lstStyle/>
          <a:p>
            <a:pPr marL="0" marR="0">
              <a:lnSpc>
                <a:spcPct val="115000"/>
              </a:lnSpc>
              <a:spcBef>
                <a:spcPts val="0"/>
              </a:spcBef>
              <a:spcAft>
                <a:spcPts val="1000"/>
              </a:spcAft>
            </a:pPr>
            <a:r>
              <a:rPr lang="en-US" sz="1100" b="1" dirty="0">
                <a:effectLst/>
                <a:latin typeface="Calibri" panose="020F0502020204030204" pitchFamily="34" charset="0"/>
                <a:ea typeface="Calibri" panose="020F0502020204030204" pitchFamily="34" charset="0"/>
                <a:cs typeface="Mangal" panose="02040503050203030202" pitchFamily="18" charset="0"/>
              </a:rPr>
              <a:t>No</a:t>
            </a:r>
          </a:p>
        </p:txBody>
      </p:sp>
      <p:sp>
        <p:nvSpPr>
          <p:cNvPr id="91" name="Text Box 2"/>
          <p:cNvSpPr txBox="1">
            <a:spLocks noChangeArrowheads="1"/>
          </p:cNvSpPr>
          <p:nvPr/>
        </p:nvSpPr>
        <p:spPr bwMode="auto">
          <a:xfrm>
            <a:off x="9849889" y="4219138"/>
            <a:ext cx="386715" cy="263525"/>
          </a:xfrm>
          <a:prstGeom prst="rect">
            <a:avLst/>
          </a:prstGeom>
          <a:solidFill>
            <a:srgbClr val="FFFFFF"/>
          </a:solidFill>
          <a:ln w="9525">
            <a:solidFill>
              <a:schemeClr val="bg1"/>
            </a:solidFill>
            <a:miter lim="800000"/>
            <a:headEnd/>
            <a:tailEnd/>
          </a:ln>
        </p:spPr>
        <p:txBody>
          <a:bodyPr rot="0" vert="horz" wrap="square" lIns="91440" tIns="45720" rIns="91440" bIns="45720" anchor="t" anchorCtr="0">
            <a:noAutofit/>
          </a:bodyPr>
          <a:lstStyle/>
          <a:p>
            <a:pPr marL="0" marR="0">
              <a:lnSpc>
                <a:spcPct val="115000"/>
              </a:lnSpc>
              <a:spcBef>
                <a:spcPts val="0"/>
              </a:spcBef>
              <a:spcAft>
                <a:spcPts val="1000"/>
              </a:spcAft>
            </a:pPr>
            <a:r>
              <a:rPr lang="en-US" sz="1100" b="1" dirty="0">
                <a:effectLst/>
                <a:latin typeface="Calibri" panose="020F0502020204030204" pitchFamily="34" charset="0"/>
                <a:ea typeface="Calibri" panose="020F0502020204030204" pitchFamily="34" charset="0"/>
                <a:cs typeface="Mangal" panose="02040503050203030202" pitchFamily="18" charset="0"/>
              </a:rPr>
              <a:t>Yes</a:t>
            </a:r>
          </a:p>
        </p:txBody>
      </p:sp>
      <p:sp>
        <p:nvSpPr>
          <p:cNvPr id="92" name="Text Box 2"/>
          <p:cNvSpPr txBox="1">
            <a:spLocks noChangeArrowheads="1"/>
          </p:cNvSpPr>
          <p:nvPr/>
        </p:nvSpPr>
        <p:spPr bwMode="auto">
          <a:xfrm>
            <a:off x="10470103" y="3358079"/>
            <a:ext cx="386715" cy="263525"/>
          </a:xfrm>
          <a:prstGeom prst="rect">
            <a:avLst/>
          </a:prstGeom>
          <a:solidFill>
            <a:srgbClr val="FFFFFF"/>
          </a:solidFill>
          <a:ln w="9525">
            <a:solidFill>
              <a:schemeClr val="bg1"/>
            </a:solidFill>
            <a:miter lim="800000"/>
            <a:headEnd/>
            <a:tailEnd/>
          </a:ln>
        </p:spPr>
        <p:txBody>
          <a:bodyPr rot="0" vert="horz" wrap="square" lIns="91440" tIns="45720" rIns="91440" bIns="45720" anchor="t" anchorCtr="0">
            <a:noAutofit/>
          </a:bodyPr>
          <a:lstStyle/>
          <a:p>
            <a:pPr marL="0" marR="0">
              <a:lnSpc>
                <a:spcPct val="115000"/>
              </a:lnSpc>
              <a:spcBef>
                <a:spcPts val="0"/>
              </a:spcBef>
              <a:spcAft>
                <a:spcPts val="1000"/>
              </a:spcAft>
            </a:pPr>
            <a:r>
              <a:rPr lang="en-US" sz="1100" b="1" dirty="0">
                <a:effectLst/>
                <a:latin typeface="Calibri" panose="020F0502020204030204" pitchFamily="34" charset="0"/>
                <a:ea typeface="Calibri" panose="020F0502020204030204" pitchFamily="34" charset="0"/>
                <a:cs typeface="Mangal" panose="02040503050203030202" pitchFamily="18" charset="0"/>
              </a:rPr>
              <a:t>No</a:t>
            </a:r>
          </a:p>
        </p:txBody>
      </p:sp>
      <p:sp>
        <p:nvSpPr>
          <p:cNvPr id="3" name="Date Placeholder 2"/>
          <p:cNvSpPr>
            <a:spLocks noGrp="1"/>
          </p:cNvSpPr>
          <p:nvPr>
            <p:ph type="dt" sz="half" idx="10"/>
          </p:nvPr>
        </p:nvSpPr>
        <p:spPr/>
        <p:txBody>
          <a:bodyPr/>
          <a:lstStyle/>
          <a:p>
            <a:fld id="{BD5FF3B1-EF93-4587-885C-5F817A516F57}" type="datetime1">
              <a:rPr lang="en-US" smtClean="0"/>
              <a:t>4/1/2017</a:t>
            </a:fld>
            <a:endParaRPr lang="en-US"/>
          </a:p>
        </p:txBody>
      </p:sp>
    </p:spTree>
    <p:extLst>
      <p:ext uri="{BB962C8B-B14F-4D97-AF65-F5344CB8AC3E}">
        <p14:creationId xmlns:p14="http://schemas.microsoft.com/office/powerpoint/2010/main" val="19369620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00" decel="100000"/>
                                        <p:tgtEl>
                                          <p:spTgt spid="2"/>
                                        </p:tgtEl>
                                      </p:cBhvr>
                                    </p:animEffect>
                                    <p:anim calcmode="lin" valueType="num">
                                      <p:cBhvr>
                                        <p:cTn id="8" dur="600" decel="100000" fill="hold"/>
                                        <p:tgtEl>
                                          <p:spTgt spid="2"/>
                                        </p:tgtEl>
                                        <p:attrNameLst>
                                          <p:attrName>style.rotation</p:attrName>
                                        </p:attrNameLst>
                                      </p:cBhvr>
                                      <p:tavLst>
                                        <p:tav tm="0">
                                          <p:val>
                                            <p:fltVal val="-90"/>
                                          </p:val>
                                        </p:tav>
                                        <p:tav tm="100000">
                                          <p:val>
                                            <p:fltVal val="0"/>
                                          </p:val>
                                        </p:tav>
                                      </p:tavLst>
                                    </p:anim>
                                    <p:anim calcmode="lin" valueType="num">
                                      <p:cBhvr>
                                        <p:cTn id="9" dur="600" decel="100000" fill="hold"/>
                                        <p:tgtEl>
                                          <p:spTgt spid="2"/>
                                        </p:tgtEl>
                                        <p:attrNameLst>
                                          <p:attrName>ppt_x</p:attrName>
                                        </p:attrNameLst>
                                      </p:cBhvr>
                                      <p:tavLst>
                                        <p:tav tm="0">
                                          <p:val>
                                            <p:strVal val="#ppt_x+0.4"/>
                                          </p:val>
                                        </p:tav>
                                        <p:tav tm="100000">
                                          <p:val>
                                            <p:strVal val="#ppt_x-0.05"/>
                                          </p:val>
                                        </p:tav>
                                      </p:tavLst>
                                    </p:anim>
                                    <p:anim calcmode="lin" valueType="num">
                                      <p:cBhvr>
                                        <p:cTn id="10" dur="600" decel="100000" fill="hold"/>
                                        <p:tgtEl>
                                          <p:spTgt spid="2"/>
                                        </p:tgtEl>
                                        <p:attrNameLst>
                                          <p:attrName>ppt_y</p:attrName>
                                        </p:attrNameLst>
                                      </p:cBhvr>
                                      <p:tavLst>
                                        <p:tav tm="0">
                                          <p:val>
                                            <p:strVal val="#ppt_y-0.4"/>
                                          </p:val>
                                        </p:tav>
                                        <p:tav tm="100000">
                                          <p:val>
                                            <p:strVal val="#ppt_y+0.1"/>
                                          </p:val>
                                        </p:tav>
                                      </p:tavLst>
                                    </p:anim>
                                    <p:anim calcmode="lin" valueType="num">
                                      <p:cBhvr>
                                        <p:cTn id="11" dur="150" accel="100000" fill="hold">
                                          <p:stCondLst>
                                            <p:cond delay="600"/>
                                          </p:stCondLst>
                                        </p:cTn>
                                        <p:tgtEl>
                                          <p:spTgt spid="2"/>
                                        </p:tgtEl>
                                        <p:attrNameLst>
                                          <p:attrName>ppt_x</p:attrName>
                                        </p:attrNameLst>
                                      </p:cBhvr>
                                      <p:tavLst>
                                        <p:tav tm="0">
                                          <p:val>
                                            <p:strVal val="#ppt_x-0.05"/>
                                          </p:val>
                                        </p:tav>
                                        <p:tav tm="100000">
                                          <p:val>
                                            <p:strVal val="#ppt_x"/>
                                          </p:val>
                                        </p:tav>
                                      </p:tavLst>
                                    </p:anim>
                                    <p:anim calcmode="lin" valueType="num">
                                      <p:cBhvr>
                                        <p:cTn id="12" dur="150" accel="100000" fill="hold">
                                          <p:stCondLst>
                                            <p:cond delay="600"/>
                                          </p:stCondLst>
                                        </p:cTn>
                                        <p:tgtEl>
                                          <p:spTgt spid="2"/>
                                        </p:tgtEl>
                                        <p:attrNameLst>
                                          <p:attrName>ppt_y</p:attrName>
                                        </p:attrNameLst>
                                      </p:cBhvr>
                                      <p:tavLst>
                                        <p:tav tm="0">
                                          <p:val>
                                            <p:strVal val="#ppt_y+0.1"/>
                                          </p:val>
                                        </p:tav>
                                        <p:tav tm="100000">
                                          <p:val>
                                            <p:strVal val="#ppt_y"/>
                                          </p:val>
                                        </p:tav>
                                      </p:tavLst>
                                    </p:anim>
                                  </p:childTnLst>
                                </p:cTn>
                              </p:par>
                            </p:childTnLst>
                          </p:cTn>
                        </p:par>
                        <p:par>
                          <p:cTn id="13" fill="hold">
                            <p:stCondLst>
                              <p:cond delay="750"/>
                            </p:stCondLst>
                            <p:childTnLst>
                              <p:par>
                                <p:cTn id="14" presetID="49" presetClass="entr" presetSubtype="0" decel="10000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1000" fill="hold"/>
                                        <p:tgtEl>
                                          <p:spTgt spid="7"/>
                                        </p:tgtEl>
                                        <p:attrNameLst>
                                          <p:attrName>ppt_w</p:attrName>
                                        </p:attrNameLst>
                                      </p:cBhvr>
                                      <p:tavLst>
                                        <p:tav tm="0">
                                          <p:val>
                                            <p:fltVal val="0"/>
                                          </p:val>
                                        </p:tav>
                                        <p:tav tm="100000">
                                          <p:val>
                                            <p:strVal val="#ppt_w"/>
                                          </p:val>
                                        </p:tav>
                                      </p:tavLst>
                                    </p:anim>
                                    <p:anim calcmode="lin" valueType="num">
                                      <p:cBhvr>
                                        <p:cTn id="17" dur="1000" fill="hold"/>
                                        <p:tgtEl>
                                          <p:spTgt spid="7"/>
                                        </p:tgtEl>
                                        <p:attrNameLst>
                                          <p:attrName>ppt_h</p:attrName>
                                        </p:attrNameLst>
                                      </p:cBhvr>
                                      <p:tavLst>
                                        <p:tav tm="0">
                                          <p:val>
                                            <p:fltVal val="0"/>
                                          </p:val>
                                        </p:tav>
                                        <p:tav tm="100000">
                                          <p:val>
                                            <p:strVal val="#ppt_h"/>
                                          </p:val>
                                        </p:tav>
                                      </p:tavLst>
                                    </p:anim>
                                    <p:anim calcmode="lin" valueType="num">
                                      <p:cBhvr>
                                        <p:cTn id="18" dur="1000" fill="hold"/>
                                        <p:tgtEl>
                                          <p:spTgt spid="7"/>
                                        </p:tgtEl>
                                        <p:attrNameLst>
                                          <p:attrName>style.rotation</p:attrName>
                                        </p:attrNameLst>
                                      </p:cBhvr>
                                      <p:tavLst>
                                        <p:tav tm="0">
                                          <p:val>
                                            <p:fltVal val="360"/>
                                          </p:val>
                                        </p:tav>
                                        <p:tav tm="100000">
                                          <p:val>
                                            <p:fltVal val="0"/>
                                          </p:val>
                                        </p:tav>
                                      </p:tavLst>
                                    </p:anim>
                                    <p:animEffect transition="in" filter="fade">
                                      <p:cBhvr>
                                        <p:cTn id="19" dur="1000"/>
                                        <p:tgtEl>
                                          <p:spTgt spid="7"/>
                                        </p:tgtEl>
                                      </p:cBhvr>
                                    </p:animEffect>
                                  </p:childTnLst>
                                </p:cTn>
                              </p:par>
                              <p:par>
                                <p:cTn id="20" presetID="49" presetClass="entr" presetSubtype="0" decel="100000"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p:cTn id="22" dur="1000" fill="hold"/>
                                        <p:tgtEl>
                                          <p:spTgt spid="8"/>
                                        </p:tgtEl>
                                        <p:attrNameLst>
                                          <p:attrName>ppt_w</p:attrName>
                                        </p:attrNameLst>
                                      </p:cBhvr>
                                      <p:tavLst>
                                        <p:tav tm="0">
                                          <p:val>
                                            <p:fltVal val="0"/>
                                          </p:val>
                                        </p:tav>
                                        <p:tav tm="100000">
                                          <p:val>
                                            <p:strVal val="#ppt_w"/>
                                          </p:val>
                                        </p:tav>
                                      </p:tavLst>
                                    </p:anim>
                                    <p:anim calcmode="lin" valueType="num">
                                      <p:cBhvr>
                                        <p:cTn id="23" dur="1000" fill="hold"/>
                                        <p:tgtEl>
                                          <p:spTgt spid="8"/>
                                        </p:tgtEl>
                                        <p:attrNameLst>
                                          <p:attrName>ppt_h</p:attrName>
                                        </p:attrNameLst>
                                      </p:cBhvr>
                                      <p:tavLst>
                                        <p:tav tm="0">
                                          <p:val>
                                            <p:fltVal val="0"/>
                                          </p:val>
                                        </p:tav>
                                        <p:tav tm="100000">
                                          <p:val>
                                            <p:strVal val="#ppt_h"/>
                                          </p:val>
                                        </p:tav>
                                      </p:tavLst>
                                    </p:anim>
                                    <p:anim calcmode="lin" valueType="num">
                                      <p:cBhvr>
                                        <p:cTn id="24" dur="1000" fill="hold"/>
                                        <p:tgtEl>
                                          <p:spTgt spid="8"/>
                                        </p:tgtEl>
                                        <p:attrNameLst>
                                          <p:attrName>style.rotation</p:attrName>
                                        </p:attrNameLst>
                                      </p:cBhvr>
                                      <p:tavLst>
                                        <p:tav tm="0">
                                          <p:val>
                                            <p:fltVal val="360"/>
                                          </p:val>
                                        </p:tav>
                                        <p:tav tm="100000">
                                          <p:val>
                                            <p:fltVal val="0"/>
                                          </p:val>
                                        </p:tav>
                                      </p:tavLst>
                                    </p:anim>
                                    <p:animEffect transition="in" filter="fade">
                                      <p:cBhvr>
                                        <p:cTn id="25" dur="1000"/>
                                        <p:tgtEl>
                                          <p:spTgt spid="8"/>
                                        </p:tgtEl>
                                      </p:cBhvr>
                                    </p:animEffect>
                                  </p:childTnLst>
                                </p:cTn>
                              </p:par>
                              <p:par>
                                <p:cTn id="26" presetID="49" presetClass="entr" presetSubtype="0" decel="10000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p:cTn id="28" dur="1000" fill="hold"/>
                                        <p:tgtEl>
                                          <p:spTgt spid="9"/>
                                        </p:tgtEl>
                                        <p:attrNameLst>
                                          <p:attrName>ppt_w</p:attrName>
                                        </p:attrNameLst>
                                      </p:cBhvr>
                                      <p:tavLst>
                                        <p:tav tm="0">
                                          <p:val>
                                            <p:fltVal val="0"/>
                                          </p:val>
                                        </p:tav>
                                        <p:tav tm="100000">
                                          <p:val>
                                            <p:strVal val="#ppt_w"/>
                                          </p:val>
                                        </p:tav>
                                      </p:tavLst>
                                    </p:anim>
                                    <p:anim calcmode="lin" valueType="num">
                                      <p:cBhvr>
                                        <p:cTn id="29" dur="1000" fill="hold"/>
                                        <p:tgtEl>
                                          <p:spTgt spid="9"/>
                                        </p:tgtEl>
                                        <p:attrNameLst>
                                          <p:attrName>ppt_h</p:attrName>
                                        </p:attrNameLst>
                                      </p:cBhvr>
                                      <p:tavLst>
                                        <p:tav tm="0">
                                          <p:val>
                                            <p:fltVal val="0"/>
                                          </p:val>
                                        </p:tav>
                                        <p:tav tm="100000">
                                          <p:val>
                                            <p:strVal val="#ppt_h"/>
                                          </p:val>
                                        </p:tav>
                                      </p:tavLst>
                                    </p:anim>
                                    <p:anim calcmode="lin" valueType="num">
                                      <p:cBhvr>
                                        <p:cTn id="30" dur="1000" fill="hold"/>
                                        <p:tgtEl>
                                          <p:spTgt spid="9"/>
                                        </p:tgtEl>
                                        <p:attrNameLst>
                                          <p:attrName>style.rotation</p:attrName>
                                        </p:attrNameLst>
                                      </p:cBhvr>
                                      <p:tavLst>
                                        <p:tav tm="0">
                                          <p:val>
                                            <p:fltVal val="360"/>
                                          </p:val>
                                        </p:tav>
                                        <p:tav tm="100000">
                                          <p:val>
                                            <p:fltVal val="0"/>
                                          </p:val>
                                        </p:tav>
                                      </p:tavLst>
                                    </p:anim>
                                    <p:animEffect transition="in" filter="fade">
                                      <p:cBhvr>
                                        <p:cTn id="31" dur="1000"/>
                                        <p:tgtEl>
                                          <p:spTgt spid="9"/>
                                        </p:tgtEl>
                                      </p:cBhvr>
                                    </p:animEffect>
                                  </p:childTnLst>
                                </p:cTn>
                              </p:par>
                              <p:par>
                                <p:cTn id="32" presetID="49" presetClass="entr" presetSubtype="0" decel="100000"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1000" fill="hold"/>
                                        <p:tgtEl>
                                          <p:spTgt spid="10"/>
                                        </p:tgtEl>
                                        <p:attrNameLst>
                                          <p:attrName>ppt_w</p:attrName>
                                        </p:attrNameLst>
                                      </p:cBhvr>
                                      <p:tavLst>
                                        <p:tav tm="0">
                                          <p:val>
                                            <p:fltVal val="0"/>
                                          </p:val>
                                        </p:tav>
                                        <p:tav tm="100000">
                                          <p:val>
                                            <p:strVal val="#ppt_w"/>
                                          </p:val>
                                        </p:tav>
                                      </p:tavLst>
                                    </p:anim>
                                    <p:anim calcmode="lin" valueType="num">
                                      <p:cBhvr>
                                        <p:cTn id="35" dur="1000" fill="hold"/>
                                        <p:tgtEl>
                                          <p:spTgt spid="10"/>
                                        </p:tgtEl>
                                        <p:attrNameLst>
                                          <p:attrName>ppt_h</p:attrName>
                                        </p:attrNameLst>
                                      </p:cBhvr>
                                      <p:tavLst>
                                        <p:tav tm="0">
                                          <p:val>
                                            <p:fltVal val="0"/>
                                          </p:val>
                                        </p:tav>
                                        <p:tav tm="100000">
                                          <p:val>
                                            <p:strVal val="#ppt_h"/>
                                          </p:val>
                                        </p:tav>
                                      </p:tavLst>
                                    </p:anim>
                                    <p:anim calcmode="lin" valueType="num">
                                      <p:cBhvr>
                                        <p:cTn id="36" dur="1000" fill="hold"/>
                                        <p:tgtEl>
                                          <p:spTgt spid="10"/>
                                        </p:tgtEl>
                                        <p:attrNameLst>
                                          <p:attrName>style.rotation</p:attrName>
                                        </p:attrNameLst>
                                      </p:cBhvr>
                                      <p:tavLst>
                                        <p:tav tm="0">
                                          <p:val>
                                            <p:fltVal val="360"/>
                                          </p:val>
                                        </p:tav>
                                        <p:tav tm="100000">
                                          <p:val>
                                            <p:fltVal val="0"/>
                                          </p:val>
                                        </p:tav>
                                      </p:tavLst>
                                    </p:anim>
                                    <p:animEffect transition="in" filter="fade">
                                      <p:cBhvr>
                                        <p:cTn id="37" dur="1000"/>
                                        <p:tgtEl>
                                          <p:spTgt spid="10"/>
                                        </p:tgtEl>
                                      </p:cBhvr>
                                    </p:animEffect>
                                  </p:childTnLst>
                                </p:cTn>
                              </p:par>
                              <p:par>
                                <p:cTn id="38" presetID="49" presetClass="entr" presetSubtype="0" decel="100000" fill="hold" grpId="0" nodeType="withEffect">
                                  <p:stCondLst>
                                    <p:cond delay="0"/>
                                  </p:stCondLst>
                                  <p:childTnLst>
                                    <p:set>
                                      <p:cBhvr>
                                        <p:cTn id="39" dur="1" fill="hold">
                                          <p:stCondLst>
                                            <p:cond delay="0"/>
                                          </p:stCondLst>
                                        </p:cTn>
                                        <p:tgtEl>
                                          <p:spTgt spid="11"/>
                                        </p:tgtEl>
                                        <p:attrNameLst>
                                          <p:attrName>style.visibility</p:attrName>
                                        </p:attrNameLst>
                                      </p:cBhvr>
                                      <p:to>
                                        <p:strVal val="visible"/>
                                      </p:to>
                                    </p:set>
                                    <p:anim calcmode="lin" valueType="num">
                                      <p:cBhvr>
                                        <p:cTn id="40" dur="1000" fill="hold"/>
                                        <p:tgtEl>
                                          <p:spTgt spid="11"/>
                                        </p:tgtEl>
                                        <p:attrNameLst>
                                          <p:attrName>ppt_w</p:attrName>
                                        </p:attrNameLst>
                                      </p:cBhvr>
                                      <p:tavLst>
                                        <p:tav tm="0">
                                          <p:val>
                                            <p:fltVal val="0"/>
                                          </p:val>
                                        </p:tav>
                                        <p:tav tm="100000">
                                          <p:val>
                                            <p:strVal val="#ppt_w"/>
                                          </p:val>
                                        </p:tav>
                                      </p:tavLst>
                                    </p:anim>
                                    <p:anim calcmode="lin" valueType="num">
                                      <p:cBhvr>
                                        <p:cTn id="41" dur="1000" fill="hold"/>
                                        <p:tgtEl>
                                          <p:spTgt spid="11"/>
                                        </p:tgtEl>
                                        <p:attrNameLst>
                                          <p:attrName>ppt_h</p:attrName>
                                        </p:attrNameLst>
                                      </p:cBhvr>
                                      <p:tavLst>
                                        <p:tav tm="0">
                                          <p:val>
                                            <p:fltVal val="0"/>
                                          </p:val>
                                        </p:tav>
                                        <p:tav tm="100000">
                                          <p:val>
                                            <p:strVal val="#ppt_h"/>
                                          </p:val>
                                        </p:tav>
                                      </p:tavLst>
                                    </p:anim>
                                    <p:anim calcmode="lin" valueType="num">
                                      <p:cBhvr>
                                        <p:cTn id="42" dur="1000" fill="hold"/>
                                        <p:tgtEl>
                                          <p:spTgt spid="11"/>
                                        </p:tgtEl>
                                        <p:attrNameLst>
                                          <p:attrName>style.rotation</p:attrName>
                                        </p:attrNameLst>
                                      </p:cBhvr>
                                      <p:tavLst>
                                        <p:tav tm="0">
                                          <p:val>
                                            <p:fltVal val="360"/>
                                          </p:val>
                                        </p:tav>
                                        <p:tav tm="100000">
                                          <p:val>
                                            <p:fltVal val="0"/>
                                          </p:val>
                                        </p:tav>
                                      </p:tavLst>
                                    </p:anim>
                                    <p:animEffect transition="in" filter="fade">
                                      <p:cBhvr>
                                        <p:cTn id="43" dur="1000"/>
                                        <p:tgtEl>
                                          <p:spTgt spid="11"/>
                                        </p:tgtEl>
                                      </p:cBhvr>
                                    </p:animEffect>
                                  </p:childTnLst>
                                </p:cTn>
                              </p:par>
                              <p:par>
                                <p:cTn id="44" presetID="49" presetClass="entr" presetSubtype="0" decel="100000" fill="hold" nodeType="with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p:cTn id="46" dur="1000" fill="hold"/>
                                        <p:tgtEl>
                                          <p:spTgt spid="12"/>
                                        </p:tgtEl>
                                        <p:attrNameLst>
                                          <p:attrName>ppt_w</p:attrName>
                                        </p:attrNameLst>
                                      </p:cBhvr>
                                      <p:tavLst>
                                        <p:tav tm="0">
                                          <p:val>
                                            <p:fltVal val="0"/>
                                          </p:val>
                                        </p:tav>
                                        <p:tav tm="100000">
                                          <p:val>
                                            <p:strVal val="#ppt_w"/>
                                          </p:val>
                                        </p:tav>
                                      </p:tavLst>
                                    </p:anim>
                                    <p:anim calcmode="lin" valueType="num">
                                      <p:cBhvr>
                                        <p:cTn id="47" dur="1000" fill="hold"/>
                                        <p:tgtEl>
                                          <p:spTgt spid="12"/>
                                        </p:tgtEl>
                                        <p:attrNameLst>
                                          <p:attrName>ppt_h</p:attrName>
                                        </p:attrNameLst>
                                      </p:cBhvr>
                                      <p:tavLst>
                                        <p:tav tm="0">
                                          <p:val>
                                            <p:fltVal val="0"/>
                                          </p:val>
                                        </p:tav>
                                        <p:tav tm="100000">
                                          <p:val>
                                            <p:strVal val="#ppt_h"/>
                                          </p:val>
                                        </p:tav>
                                      </p:tavLst>
                                    </p:anim>
                                    <p:anim calcmode="lin" valueType="num">
                                      <p:cBhvr>
                                        <p:cTn id="48" dur="1000" fill="hold"/>
                                        <p:tgtEl>
                                          <p:spTgt spid="12"/>
                                        </p:tgtEl>
                                        <p:attrNameLst>
                                          <p:attrName>style.rotation</p:attrName>
                                        </p:attrNameLst>
                                      </p:cBhvr>
                                      <p:tavLst>
                                        <p:tav tm="0">
                                          <p:val>
                                            <p:fltVal val="360"/>
                                          </p:val>
                                        </p:tav>
                                        <p:tav tm="100000">
                                          <p:val>
                                            <p:fltVal val="0"/>
                                          </p:val>
                                        </p:tav>
                                      </p:tavLst>
                                    </p:anim>
                                    <p:animEffect transition="in" filter="fade">
                                      <p:cBhvr>
                                        <p:cTn id="49" dur="1000"/>
                                        <p:tgtEl>
                                          <p:spTgt spid="12"/>
                                        </p:tgtEl>
                                      </p:cBhvr>
                                    </p:animEffect>
                                  </p:childTnLst>
                                </p:cTn>
                              </p:par>
                              <p:par>
                                <p:cTn id="50" presetID="49" presetClass="entr" presetSubtype="0" decel="100000"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 calcmode="lin" valueType="num">
                                      <p:cBhvr>
                                        <p:cTn id="52" dur="1000" fill="hold"/>
                                        <p:tgtEl>
                                          <p:spTgt spid="13"/>
                                        </p:tgtEl>
                                        <p:attrNameLst>
                                          <p:attrName>ppt_w</p:attrName>
                                        </p:attrNameLst>
                                      </p:cBhvr>
                                      <p:tavLst>
                                        <p:tav tm="0">
                                          <p:val>
                                            <p:fltVal val="0"/>
                                          </p:val>
                                        </p:tav>
                                        <p:tav tm="100000">
                                          <p:val>
                                            <p:strVal val="#ppt_w"/>
                                          </p:val>
                                        </p:tav>
                                      </p:tavLst>
                                    </p:anim>
                                    <p:anim calcmode="lin" valueType="num">
                                      <p:cBhvr>
                                        <p:cTn id="53" dur="1000" fill="hold"/>
                                        <p:tgtEl>
                                          <p:spTgt spid="13"/>
                                        </p:tgtEl>
                                        <p:attrNameLst>
                                          <p:attrName>ppt_h</p:attrName>
                                        </p:attrNameLst>
                                      </p:cBhvr>
                                      <p:tavLst>
                                        <p:tav tm="0">
                                          <p:val>
                                            <p:fltVal val="0"/>
                                          </p:val>
                                        </p:tav>
                                        <p:tav tm="100000">
                                          <p:val>
                                            <p:strVal val="#ppt_h"/>
                                          </p:val>
                                        </p:tav>
                                      </p:tavLst>
                                    </p:anim>
                                    <p:anim calcmode="lin" valueType="num">
                                      <p:cBhvr>
                                        <p:cTn id="54" dur="1000" fill="hold"/>
                                        <p:tgtEl>
                                          <p:spTgt spid="13"/>
                                        </p:tgtEl>
                                        <p:attrNameLst>
                                          <p:attrName>style.rotation</p:attrName>
                                        </p:attrNameLst>
                                      </p:cBhvr>
                                      <p:tavLst>
                                        <p:tav tm="0">
                                          <p:val>
                                            <p:fltVal val="360"/>
                                          </p:val>
                                        </p:tav>
                                        <p:tav tm="100000">
                                          <p:val>
                                            <p:fltVal val="0"/>
                                          </p:val>
                                        </p:tav>
                                      </p:tavLst>
                                    </p:anim>
                                    <p:animEffect transition="in" filter="fade">
                                      <p:cBhvr>
                                        <p:cTn id="55" dur="1000"/>
                                        <p:tgtEl>
                                          <p:spTgt spid="13"/>
                                        </p:tgtEl>
                                      </p:cBhvr>
                                    </p:animEffect>
                                  </p:childTnLst>
                                </p:cTn>
                              </p:par>
                              <p:par>
                                <p:cTn id="56" presetID="49" presetClass="entr" presetSubtype="0" decel="100000" fill="hold" grpId="0" nodeType="withEffect">
                                  <p:stCondLst>
                                    <p:cond delay="0"/>
                                  </p:stCondLst>
                                  <p:childTnLst>
                                    <p:set>
                                      <p:cBhvr>
                                        <p:cTn id="57" dur="1" fill="hold">
                                          <p:stCondLst>
                                            <p:cond delay="0"/>
                                          </p:stCondLst>
                                        </p:cTn>
                                        <p:tgtEl>
                                          <p:spTgt spid="43"/>
                                        </p:tgtEl>
                                        <p:attrNameLst>
                                          <p:attrName>style.visibility</p:attrName>
                                        </p:attrNameLst>
                                      </p:cBhvr>
                                      <p:to>
                                        <p:strVal val="visible"/>
                                      </p:to>
                                    </p:set>
                                    <p:anim calcmode="lin" valueType="num">
                                      <p:cBhvr>
                                        <p:cTn id="58" dur="1000" fill="hold"/>
                                        <p:tgtEl>
                                          <p:spTgt spid="43"/>
                                        </p:tgtEl>
                                        <p:attrNameLst>
                                          <p:attrName>ppt_w</p:attrName>
                                        </p:attrNameLst>
                                      </p:cBhvr>
                                      <p:tavLst>
                                        <p:tav tm="0">
                                          <p:val>
                                            <p:fltVal val="0"/>
                                          </p:val>
                                        </p:tav>
                                        <p:tav tm="100000">
                                          <p:val>
                                            <p:strVal val="#ppt_w"/>
                                          </p:val>
                                        </p:tav>
                                      </p:tavLst>
                                    </p:anim>
                                    <p:anim calcmode="lin" valueType="num">
                                      <p:cBhvr>
                                        <p:cTn id="59" dur="1000" fill="hold"/>
                                        <p:tgtEl>
                                          <p:spTgt spid="43"/>
                                        </p:tgtEl>
                                        <p:attrNameLst>
                                          <p:attrName>ppt_h</p:attrName>
                                        </p:attrNameLst>
                                      </p:cBhvr>
                                      <p:tavLst>
                                        <p:tav tm="0">
                                          <p:val>
                                            <p:fltVal val="0"/>
                                          </p:val>
                                        </p:tav>
                                        <p:tav tm="100000">
                                          <p:val>
                                            <p:strVal val="#ppt_h"/>
                                          </p:val>
                                        </p:tav>
                                      </p:tavLst>
                                    </p:anim>
                                    <p:anim calcmode="lin" valueType="num">
                                      <p:cBhvr>
                                        <p:cTn id="60" dur="1000" fill="hold"/>
                                        <p:tgtEl>
                                          <p:spTgt spid="43"/>
                                        </p:tgtEl>
                                        <p:attrNameLst>
                                          <p:attrName>style.rotation</p:attrName>
                                        </p:attrNameLst>
                                      </p:cBhvr>
                                      <p:tavLst>
                                        <p:tav tm="0">
                                          <p:val>
                                            <p:fltVal val="360"/>
                                          </p:val>
                                        </p:tav>
                                        <p:tav tm="100000">
                                          <p:val>
                                            <p:fltVal val="0"/>
                                          </p:val>
                                        </p:tav>
                                      </p:tavLst>
                                    </p:anim>
                                    <p:animEffect transition="in" filter="fade">
                                      <p:cBhvr>
                                        <p:cTn id="61" dur="1000"/>
                                        <p:tgtEl>
                                          <p:spTgt spid="43"/>
                                        </p:tgtEl>
                                      </p:cBhvr>
                                    </p:animEffect>
                                  </p:childTnLst>
                                </p:cTn>
                              </p:par>
                              <p:par>
                                <p:cTn id="62" presetID="49" presetClass="entr" presetSubtype="0" decel="100000" fill="hold" grpId="0" nodeType="withEffect">
                                  <p:stCondLst>
                                    <p:cond delay="0"/>
                                  </p:stCondLst>
                                  <p:childTnLst>
                                    <p:set>
                                      <p:cBhvr>
                                        <p:cTn id="63" dur="1" fill="hold">
                                          <p:stCondLst>
                                            <p:cond delay="0"/>
                                          </p:stCondLst>
                                        </p:cTn>
                                        <p:tgtEl>
                                          <p:spTgt spid="44"/>
                                        </p:tgtEl>
                                        <p:attrNameLst>
                                          <p:attrName>style.visibility</p:attrName>
                                        </p:attrNameLst>
                                      </p:cBhvr>
                                      <p:to>
                                        <p:strVal val="visible"/>
                                      </p:to>
                                    </p:set>
                                    <p:anim calcmode="lin" valueType="num">
                                      <p:cBhvr>
                                        <p:cTn id="64" dur="1000" fill="hold"/>
                                        <p:tgtEl>
                                          <p:spTgt spid="44"/>
                                        </p:tgtEl>
                                        <p:attrNameLst>
                                          <p:attrName>ppt_w</p:attrName>
                                        </p:attrNameLst>
                                      </p:cBhvr>
                                      <p:tavLst>
                                        <p:tav tm="0">
                                          <p:val>
                                            <p:fltVal val="0"/>
                                          </p:val>
                                        </p:tav>
                                        <p:tav tm="100000">
                                          <p:val>
                                            <p:strVal val="#ppt_w"/>
                                          </p:val>
                                        </p:tav>
                                      </p:tavLst>
                                    </p:anim>
                                    <p:anim calcmode="lin" valueType="num">
                                      <p:cBhvr>
                                        <p:cTn id="65" dur="1000" fill="hold"/>
                                        <p:tgtEl>
                                          <p:spTgt spid="44"/>
                                        </p:tgtEl>
                                        <p:attrNameLst>
                                          <p:attrName>ppt_h</p:attrName>
                                        </p:attrNameLst>
                                      </p:cBhvr>
                                      <p:tavLst>
                                        <p:tav tm="0">
                                          <p:val>
                                            <p:fltVal val="0"/>
                                          </p:val>
                                        </p:tav>
                                        <p:tav tm="100000">
                                          <p:val>
                                            <p:strVal val="#ppt_h"/>
                                          </p:val>
                                        </p:tav>
                                      </p:tavLst>
                                    </p:anim>
                                    <p:anim calcmode="lin" valueType="num">
                                      <p:cBhvr>
                                        <p:cTn id="66" dur="1000" fill="hold"/>
                                        <p:tgtEl>
                                          <p:spTgt spid="44"/>
                                        </p:tgtEl>
                                        <p:attrNameLst>
                                          <p:attrName>style.rotation</p:attrName>
                                        </p:attrNameLst>
                                      </p:cBhvr>
                                      <p:tavLst>
                                        <p:tav tm="0">
                                          <p:val>
                                            <p:fltVal val="360"/>
                                          </p:val>
                                        </p:tav>
                                        <p:tav tm="100000">
                                          <p:val>
                                            <p:fltVal val="0"/>
                                          </p:val>
                                        </p:tav>
                                      </p:tavLst>
                                    </p:anim>
                                    <p:animEffect transition="in" filter="fade">
                                      <p:cBhvr>
                                        <p:cTn id="67" dur="1000"/>
                                        <p:tgtEl>
                                          <p:spTgt spid="44"/>
                                        </p:tgtEl>
                                      </p:cBhvr>
                                    </p:animEffect>
                                  </p:childTnLst>
                                </p:cTn>
                              </p:par>
                              <p:par>
                                <p:cTn id="68" presetID="49" presetClass="entr" presetSubtype="0" decel="100000" fill="hold" nodeType="withEffect">
                                  <p:stCondLst>
                                    <p:cond delay="0"/>
                                  </p:stCondLst>
                                  <p:childTnLst>
                                    <p:set>
                                      <p:cBhvr>
                                        <p:cTn id="69" dur="1" fill="hold">
                                          <p:stCondLst>
                                            <p:cond delay="0"/>
                                          </p:stCondLst>
                                        </p:cTn>
                                        <p:tgtEl>
                                          <p:spTgt spid="45"/>
                                        </p:tgtEl>
                                        <p:attrNameLst>
                                          <p:attrName>style.visibility</p:attrName>
                                        </p:attrNameLst>
                                      </p:cBhvr>
                                      <p:to>
                                        <p:strVal val="visible"/>
                                      </p:to>
                                    </p:set>
                                    <p:anim calcmode="lin" valueType="num">
                                      <p:cBhvr>
                                        <p:cTn id="70" dur="1000" fill="hold"/>
                                        <p:tgtEl>
                                          <p:spTgt spid="45"/>
                                        </p:tgtEl>
                                        <p:attrNameLst>
                                          <p:attrName>ppt_w</p:attrName>
                                        </p:attrNameLst>
                                      </p:cBhvr>
                                      <p:tavLst>
                                        <p:tav tm="0">
                                          <p:val>
                                            <p:fltVal val="0"/>
                                          </p:val>
                                        </p:tav>
                                        <p:tav tm="100000">
                                          <p:val>
                                            <p:strVal val="#ppt_w"/>
                                          </p:val>
                                        </p:tav>
                                      </p:tavLst>
                                    </p:anim>
                                    <p:anim calcmode="lin" valueType="num">
                                      <p:cBhvr>
                                        <p:cTn id="71" dur="1000" fill="hold"/>
                                        <p:tgtEl>
                                          <p:spTgt spid="45"/>
                                        </p:tgtEl>
                                        <p:attrNameLst>
                                          <p:attrName>ppt_h</p:attrName>
                                        </p:attrNameLst>
                                      </p:cBhvr>
                                      <p:tavLst>
                                        <p:tav tm="0">
                                          <p:val>
                                            <p:fltVal val="0"/>
                                          </p:val>
                                        </p:tav>
                                        <p:tav tm="100000">
                                          <p:val>
                                            <p:strVal val="#ppt_h"/>
                                          </p:val>
                                        </p:tav>
                                      </p:tavLst>
                                    </p:anim>
                                    <p:anim calcmode="lin" valueType="num">
                                      <p:cBhvr>
                                        <p:cTn id="72" dur="1000" fill="hold"/>
                                        <p:tgtEl>
                                          <p:spTgt spid="45"/>
                                        </p:tgtEl>
                                        <p:attrNameLst>
                                          <p:attrName>style.rotation</p:attrName>
                                        </p:attrNameLst>
                                      </p:cBhvr>
                                      <p:tavLst>
                                        <p:tav tm="0">
                                          <p:val>
                                            <p:fltVal val="360"/>
                                          </p:val>
                                        </p:tav>
                                        <p:tav tm="100000">
                                          <p:val>
                                            <p:fltVal val="0"/>
                                          </p:val>
                                        </p:tav>
                                      </p:tavLst>
                                    </p:anim>
                                    <p:animEffect transition="in" filter="fade">
                                      <p:cBhvr>
                                        <p:cTn id="73" dur="1000"/>
                                        <p:tgtEl>
                                          <p:spTgt spid="45"/>
                                        </p:tgtEl>
                                      </p:cBhvr>
                                    </p:animEffect>
                                  </p:childTnLst>
                                </p:cTn>
                              </p:par>
                              <p:par>
                                <p:cTn id="74" presetID="49" presetClass="entr" presetSubtype="0" decel="100000" fill="hold" nodeType="withEffect">
                                  <p:stCondLst>
                                    <p:cond delay="0"/>
                                  </p:stCondLst>
                                  <p:childTnLst>
                                    <p:set>
                                      <p:cBhvr>
                                        <p:cTn id="75" dur="1" fill="hold">
                                          <p:stCondLst>
                                            <p:cond delay="0"/>
                                          </p:stCondLst>
                                        </p:cTn>
                                        <p:tgtEl>
                                          <p:spTgt spid="46"/>
                                        </p:tgtEl>
                                        <p:attrNameLst>
                                          <p:attrName>style.visibility</p:attrName>
                                        </p:attrNameLst>
                                      </p:cBhvr>
                                      <p:to>
                                        <p:strVal val="visible"/>
                                      </p:to>
                                    </p:set>
                                    <p:anim calcmode="lin" valueType="num">
                                      <p:cBhvr>
                                        <p:cTn id="76" dur="1000" fill="hold"/>
                                        <p:tgtEl>
                                          <p:spTgt spid="46"/>
                                        </p:tgtEl>
                                        <p:attrNameLst>
                                          <p:attrName>ppt_w</p:attrName>
                                        </p:attrNameLst>
                                      </p:cBhvr>
                                      <p:tavLst>
                                        <p:tav tm="0">
                                          <p:val>
                                            <p:fltVal val="0"/>
                                          </p:val>
                                        </p:tav>
                                        <p:tav tm="100000">
                                          <p:val>
                                            <p:strVal val="#ppt_w"/>
                                          </p:val>
                                        </p:tav>
                                      </p:tavLst>
                                    </p:anim>
                                    <p:anim calcmode="lin" valueType="num">
                                      <p:cBhvr>
                                        <p:cTn id="77" dur="1000" fill="hold"/>
                                        <p:tgtEl>
                                          <p:spTgt spid="46"/>
                                        </p:tgtEl>
                                        <p:attrNameLst>
                                          <p:attrName>ppt_h</p:attrName>
                                        </p:attrNameLst>
                                      </p:cBhvr>
                                      <p:tavLst>
                                        <p:tav tm="0">
                                          <p:val>
                                            <p:fltVal val="0"/>
                                          </p:val>
                                        </p:tav>
                                        <p:tav tm="100000">
                                          <p:val>
                                            <p:strVal val="#ppt_h"/>
                                          </p:val>
                                        </p:tav>
                                      </p:tavLst>
                                    </p:anim>
                                    <p:anim calcmode="lin" valueType="num">
                                      <p:cBhvr>
                                        <p:cTn id="78" dur="1000" fill="hold"/>
                                        <p:tgtEl>
                                          <p:spTgt spid="46"/>
                                        </p:tgtEl>
                                        <p:attrNameLst>
                                          <p:attrName>style.rotation</p:attrName>
                                        </p:attrNameLst>
                                      </p:cBhvr>
                                      <p:tavLst>
                                        <p:tav tm="0">
                                          <p:val>
                                            <p:fltVal val="360"/>
                                          </p:val>
                                        </p:tav>
                                        <p:tav tm="100000">
                                          <p:val>
                                            <p:fltVal val="0"/>
                                          </p:val>
                                        </p:tav>
                                      </p:tavLst>
                                    </p:anim>
                                    <p:animEffect transition="in" filter="fade">
                                      <p:cBhvr>
                                        <p:cTn id="79" dur="1000"/>
                                        <p:tgtEl>
                                          <p:spTgt spid="46"/>
                                        </p:tgtEl>
                                      </p:cBhvr>
                                    </p:animEffect>
                                  </p:childTnLst>
                                </p:cTn>
                              </p:par>
                              <p:par>
                                <p:cTn id="80" presetID="49" presetClass="entr" presetSubtype="0" decel="100000" fill="hold" grpId="0" nodeType="withEffect">
                                  <p:stCondLst>
                                    <p:cond delay="0"/>
                                  </p:stCondLst>
                                  <p:childTnLst>
                                    <p:set>
                                      <p:cBhvr>
                                        <p:cTn id="81" dur="1" fill="hold">
                                          <p:stCondLst>
                                            <p:cond delay="0"/>
                                          </p:stCondLst>
                                        </p:cTn>
                                        <p:tgtEl>
                                          <p:spTgt spid="47"/>
                                        </p:tgtEl>
                                        <p:attrNameLst>
                                          <p:attrName>style.visibility</p:attrName>
                                        </p:attrNameLst>
                                      </p:cBhvr>
                                      <p:to>
                                        <p:strVal val="visible"/>
                                      </p:to>
                                    </p:set>
                                    <p:anim calcmode="lin" valueType="num">
                                      <p:cBhvr>
                                        <p:cTn id="82" dur="1000" fill="hold"/>
                                        <p:tgtEl>
                                          <p:spTgt spid="47"/>
                                        </p:tgtEl>
                                        <p:attrNameLst>
                                          <p:attrName>ppt_w</p:attrName>
                                        </p:attrNameLst>
                                      </p:cBhvr>
                                      <p:tavLst>
                                        <p:tav tm="0">
                                          <p:val>
                                            <p:fltVal val="0"/>
                                          </p:val>
                                        </p:tav>
                                        <p:tav tm="100000">
                                          <p:val>
                                            <p:strVal val="#ppt_w"/>
                                          </p:val>
                                        </p:tav>
                                      </p:tavLst>
                                    </p:anim>
                                    <p:anim calcmode="lin" valueType="num">
                                      <p:cBhvr>
                                        <p:cTn id="83" dur="1000" fill="hold"/>
                                        <p:tgtEl>
                                          <p:spTgt spid="47"/>
                                        </p:tgtEl>
                                        <p:attrNameLst>
                                          <p:attrName>ppt_h</p:attrName>
                                        </p:attrNameLst>
                                      </p:cBhvr>
                                      <p:tavLst>
                                        <p:tav tm="0">
                                          <p:val>
                                            <p:fltVal val="0"/>
                                          </p:val>
                                        </p:tav>
                                        <p:tav tm="100000">
                                          <p:val>
                                            <p:strVal val="#ppt_h"/>
                                          </p:val>
                                        </p:tav>
                                      </p:tavLst>
                                    </p:anim>
                                    <p:anim calcmode="lin" valueType="num">
                                      <p:cBhvr>
                                        <p:cTn id="84" dur="1000" fill="hold"/>
                                        <p:tgtEl>
                                          <p:spTgt spid="47"/>
                                        </p:tgtEl>
                                        <p:attrNameLst>
                                          <p:attrName>style.rotation</p:attrName>
                                        </p:attrNameLst>
                                      </p:cBhvr>
                                      <p:tavLst>
                                        <p:tav tm="0">
                                          <p:val>
                                            <p:fltVal val="360"/>
                                          </p:val>
                                        </p:tav>
                                        <p:tav tm="100000">
                                          <p:val>
                                            <p:fltVal val="0"/>
                                          </p:val>
                                        </p:tav>
                                      </p:tavLst>
                                    </p:anim>
                                    <p:animEffect transition="in" filter="fade">
                                      <p:cBhvr>
                                        <p:cTn id="85" dur="1000"/>
                                        <p:tgtEl>
                                          <p:spTgt spid="47"/>
                                        </p:tgtEl>
                                      </p:cBhvr>
                                    </p:animEffect>
                                  </p:childTnLst>
                                </p:cTn>
                              </p:par>
                              <p:par>
                                <p:cTn id="86" presetID="49" presetClass="entr" presetSubtype="0" decel="100000" fill="hold" nodeType="withEffect">
                                  <p:stCondLst>
                                    <p:cond delay="0"/>
                                  </p:stCondLst>
                                  <p:childTnLst>
                                    <p:set>
                                      <p:cBhvr>
                                        <p:cTn id="87" dur="1" fill="hold">
                                          <p:stCondLst>
                                            <p:cond delay="0"/>
                                          </p:stCondLst>
                                        </p:cTn>
                                        <p:tgtEl>
                                          <p:spTgt spid="48"/>
                                        </p:tgtEl>
                                        <p:attrNameLst>
                                          <p:attrName>style.visibility</p:attrName>
                                        </p:attrNameLst>
                                      </p:cBhvr>
                                      <p:to>
                                        <p:strVal val="visible"/>
                                      </p:to>
                                    </p:set>
                                    <p:anim calcmode="lin" valueType="num">
                                      <p:cBhvr>
                                        <p:cTn id="88" dur="1000" fill="hold"/>
                                        <p:tgtEl>
                                          <p:spTgt spid="48"/>
                                        </p:tgtEl>
                                        <p:attrNameLst>
                                          <p:attrName>ppt_w</p:attrName>
                                        </p:attrNameLst>
                                      </p:cBhvr>
                                      <p:tavLst>
                                        <p:tav tm="0">
                                          <p:val>
                                            <p:fltVal val="0"/>
                                          </p:val>
                                        </p:tav>
                                        <p:tav tm="100000">
                                          <p:val>
                                            <p:strVal val="#ppt_w"/>
                                          </p:val>
                                        </p:tav>
                                      </p:tavLst>
                                    </p:anim>
                                    <p:anim calcmode="lin" valueType="num">
                                      <p:cBhvr>
                                        <p:cTn id="89" dur="1000" fill="hold"/>
                                        <p:tgtEl>
                                          <p:spTgt spid="48"/>
                                        </p:tgtEl>
                                        <p:attrNameLst>
                                          <p:attrName>ppt_h</p:attrName>
                                        </p:attrNameLst>
                                      </p:cBhvr>
                                      <p:tavLst>
                                        <p:tav tm="0">
                                          <p:val>
                                            <p:fltVal val="0"/>
                                          </p:val>
                                        </p:tav>
                                        <p:tav tm="100000">
                                          <p:val>
                                            <p:strVal val="#ppt_h"/>
                                          </p:val>
                                        </p:tav>
                                      </p:tavLst>
                                    </p:anim>
                                    <p:anim calcmode="lin" valueType="num">
                                      <p:cBhvr>
                                        <p:cTn id="90" dur="1000" fill="hold"/>
                                        <p:tgtEl>
                                          <p:spTgt spid="48"/>
                                        </p:tgtEl>
                                        <p:attrNameLst>
                                          <p:attrName>style.rotation</p:attrName>
                                        </p:attrNameLst>
                                      </p:cBhvr>
                                      <p:tavLst>
                                        <p:tav tm="0">
                                          <p:val>
                                            <p:fltVal val="360"/>
                                          </p:val>
                                        </p:tav>
                                        <p:tav tm="100000">
                                          <p:val>
                                            <p:fltVal val="0"/>
                                          </p:val>
                                        </p:tav>
                                      </p:tavLst>
                                    </p:anim>
                                    <p:animEffect transition="in" filter="fade">
                                      <p:cBhvr>
                                        <p:cTn id="91" dur="1000"/>
                                        <p:tgtEl>
                                          <p:spTgt spid="48"/>
                                        </p:tgtEl>
                                      </p:cBhvr>
                                    </p:animEffect>
                                  </p:childTnLst>
                                </p:cTn>
                              </p:par>
                              <p:par>
                                <p:cTn id="92" presetID="49" presetClass="entr" presetSubtype="0" decel="100000" fill="hold" nodeType="withEffect">
                                  <p:stCondLst>
                                    <p:cond delay="0"/>
                                  </p:stCondLst>
                                  <p:childTnLst>
                                    <p:set>
                                      <p:cBhvr>
                                        <p:cTn id="93" dur="1" fill="hold">
                                          <p:stCondLst>
                                            <p:cond delay="0"/>
                                          </p:stCondLst>
                                        </p:cTn>
                                        <p:tgtEl>
                                          <p:spTgt spid="49"/>
                                        </p:tgtEl>
                                        <p:attrNameLst>
                                          <p:attrName>style.visibility</p:attrName>
                                        </p:attrNameLst>
                                      </p:cBhvr>
                                      <p:to>
                                        <p:strVal val="visible"/>
                                      </p:to>
                                    </p:set>
                                    <p:anim calcmode="lin" valueType="num">
                                      <p:cBhvr>
                                        <p:cTn id="94" dur="1000" fill="hold"/>
                                        <p:tgtEl>
                                          <p:spTgt spid="49"/>
                                        </p:tgtEl>
                                        <p:attrNameLst>
                                          <p:attrName>ppt_w</p:attrName>
                                        </p:attrNameLst>
                                      </p:cBhvr>
                                      <p:tavLst>
                                        <p:tav tm="0">
                                          <p:val>
                                            <p:fltVal val="0"/>
                                          </p:val>
                                        </p:tav>
                                        <p:tav tm="100000">
                                          <p:val>
                                            <p:strVal val="#ppt_w"/>
                                          </p:val>
                                        </p:tav>
                                      </p:tavLst>
                                    </p:anim>
                                    <p:anim calcmode="lin" valueType="num">
                                      <p:cBhvr>
                                        <p:cTn id="95" dur="1000" fill="hold"/>
                                        <p:tgtEl>
                                          <p:spTgt spid="49"/>
                                        </p:tgtEl>
                                        <p:attrNameLst>
                                          <p:attrName>ppt_h</p:attrName>
                                        </p:attrNameLst>
                                      </p:cBhvr>
                                      <p:tavLst>
                                        <p:tav tm="0">
                                          <p:val>
                                            <p:fltVal val="0"/>
                                          </p:val>
                                        </p:tav>
                                        <p:tav tm="100000">
                                          <p:val>
                                            <p:strVal val="#ppt_h"/>
                                          </p:val>
                                        </p:tav>
                                      </p:tavLst>
                                    </p:anim>
                                    <p:anim calcmode="lin" valueType="num">
                                      <p:cBhvr>
                                        <p:cTn id="96" dur="1000" fill="hold"/>
                                        <p:tgtEl>
                                          <p:spTgt spid="49"/>
                                        </p:tgtEl>
                                        <p:attrNameLst>
                                          <p:attrName>style.rotation</p:attrName>
                                        </p:attrNameLst>
                                      </p:cBhvr>
                                      <p:tavLst>
                                        <p:tav tm="0">
                                          <p:val>
                                            <p:fltVal val="360"/>
                                          </p:val>
                                        </p:tav>
                                        <p:tav tm="100000">
                                          <p:val>
                                            <p:fltVal val="0"/>
                                          </p:val>
                                        </p:tav>
                                      </p:tavLst>
                                    </p:anim>
                                    <p:animEffect transition="in" filter="fade">
                                      <p:cBhvr>
                                        <p:cTn id="97" dur="1000"/>
                                        <p:tgtEl>
                                          <p:spTgt spid="49"/>
                                        </p:tgtEl>
                                      </p:cBhvr>
                                    </p:animEffect>
                                  </p:childTnLst>
                                </p:cTn>
                              </p:par>
                              <p:par>
                                <p:cTn id="98" presetID="49" presetClass="entr" presetSubtype="0" decel="100000" fill="hold" nodeType="withEffect">
                                  <p:stCondLst>
                                    <p:cond delay="0"/>
                                  </p:stCondLst>
                                  <p:childTnLst>
                                    <p:set>
                                      <p:cBhvr>
                                        <p:cTn id="99" dur="1" fill="hold">
                                          <p:stCondLst>
                                            <p:cond delay="0"/>
                                          </p:stCondLst>
                                        </p:cTn>
                                        <p:tgtEl>
                                          <p:spTgt spid="50"/>
                                        </p:tgtEl>
                                        <p:attrNameLst>
                                          <p:attrName>style.visibility</p:attrName>
                                        </p:attrNameLst>
                                      </p:cBhvr>
                                      <p:to>
                                        <p:strVal val="visible"/>
                                      </p:to>
                                    </p:set>
                                    <p:anim calcmode="lin" valueType="num">
                                      <p:cBhvr>
                                        <p:cTn id="100" dur="1000" fill="hold"/>
                                        <p:tgtEl>
                                          <p:spTgt spid="50"/>
                                        </p:tgtEl>
                                        <p:attrNameLst>
                                          <p:attrName>ppt_w</p:attrName>
                                        </p:attrNameLst>
                                      </p:cBhvr>
                                      <p:tavLst>
                                        <p:tav tm="0">
                                          <p:val>
                                            <p:fltVal val="0"/>
                                          </p:val>
                                        </p:tav>
                                        <p:tav tm="100000">
                                          <p:val>
                                            <p:strVal val="#ppt_w"/>
                                          </p:val>
                                        </p:tav>
                                      </p:tavLst>
                                    </p:anim>
                                    <p:anim calcmode="lin" valueType="num">
                                      <p:cBhvr>
                                        <p:cTn id="101" dur="1000" fill="hold"/>
                                        <p:tgtEl>
                                          <p:spTgt spid="50"/>
                                        </p:tgtEl>
                                        <p:attrNameLst>
                                          <p:attrName>ppt_h</p:attrName>
                                        </p:attrNameLst>
                                      </p:cBhvr>
                                      <p:tavLst>
                                        <p:tav tm="0">
                                          <p:val>
                                            <p:fltVal val="0"/>
                                          </p:val>
                                        </p:tav>
                                        <p:tav tm="100000">
                                          <p:val>
                                            <p:strVal val="#ppt_h"/>
                                          </p:val>
                                        </p:tav>
                                      </p:tavLst>
                                    </p:anim>
                                    <p:anim calcmode="lin" valueType="num">
                                      <p:cBhvr>
                                        <p:cTn id="102" dur="1000" fill="hold"/>
                                        <p:tgtEl>
                                          <p:spTgt spid="50"/>
                                        </p:tgtEl>
                                        <p:attrNameLst>
                                          <p:attrName>style.rotation</p:attrName>
                                        </p:attrNameLst>
                                      </p:cBhvr>
                                      <p:tavLst>
                                        <p:tav tm="0">
                                          <p:val>
                                            <p:fltVal val="360"/>
                                          </p:val>
                                        </p:tav>
                                        <p:tav tm="100000">
                                          <p:val>
                                            <p:fltVal val="0"/>
                                          </p:val>
                                        </p:tav>
                                      </p:tavLst>
                                    </p:anim>
                                    <p:animEffect transition="in" filter="fade">
                                      <p:cBhvr>
                                        <p:cTn id="103" dur="1000"/>
                                        <p:tgtEl>
                                          <p:spTgt spid="50"/>
                                        </p:tgtEl>
                                      </p:cBhvr>
                                    </p:animEffect>
                                  </p:childTnLst>
                                </p:cTn>
                              </p:par>
                              <p:par>
                                <p:cTn id="104" presetID="49" presetClass="entr" presetSubtype="0" decel="100000" fill="hold" nodeType="withEffect">
                                  <p:stCondLst>
                                    <p:cond delay="0"/>
                                  </p:stCondLst>
                                  <p:childTnLst>
                                    <p:set>
                                      <p:cBhvr>
                                        <p:cTn id="105" dur="1" fill="hold">
                                          <p:stCondLst>
                                            <p:cond delay="0"/>
                                          </p:stCondLst>
                                        </p:cTn>
                                        <p:tgtEl>
                                          <p:spTgt spid="51"/>
                                        </p:tgtEl>
                                        <p:attrNameLst>
                                          <p:attrName>style.visibility</p:attrName>
                                        </p:attrNameLst>
                                      </p:cBhvr>
                                      <p:to>
                                        <p:strVal val="visible"/>
                                      </p:to>
                                    </p:set>
                                    <p:anim calcmode="lin" valueType="num">
                                      <p:cBhvr>
                                        <p:cTn id="106" dur="1000" fill="hold"/>
                                        <p:tgtEl>
                                          <p:spTgt spid="51"/>
                                        </p:tgtEl>
                                        <p:attrNameLst>
                                          <p:attrName>ppt_w</p:attrName>
                                        </p:attrNameLst>
                                      </p:cBhvr>
                                      <p:tavLst>
                                        <p:tav tm="0">
                                          <p:val>
                                            <p:fltVal val="0"/>
                                          </p:val>
                                        </p:tav>
                                        <p:tav tm="100000">
                                          <p:val>
                                            <p:strVal val="#ppt_w"/>
                                          </p:val>
                                        </p:tav>
                                      </p:tavLst>
                                    </p:anim>
                                    <p:anim calcmode="lin" valueType="num">
                                      <p:cBhvr>
                                        <p:cTn id="107" dur="1000" fill="hold"/>
                                        <p:tgtEl>
                                          <p:spTgt spid="51"/>
                                        </p:tgtEl>
                                        <p:attrNameLst>
                                          <p:attrName>ppt_h</p:attrName>
                                        </p:attrNameLst>
                                      </p:cBhvr>
                                      <p:tavLst>
                                        <p:tav tm="0">
                                          <p:val>
                                            <p:fltVal val="0"/>
                                          </p:val>
                                        </p:tav>
                                        <p:tav tm="100000">
                                          <p:val>
                                            <p:strVal val="#ppt_h"/>
                                          </p:val>
                                        </p:tav>
                                      </p:tavLst>
                                    </p:anim>
                                    <p:anim calcmode="lin" valueType="num">
                                      <p:cBhvr>
                                        <p:cTn id="108" dur="1000" fill="hold"/>
                                        <p:tgtEl>
                                          <p:spTgt spid="51"/>
                                        </p:tgtEl>
                                        <p:attrNameLst>
                                          <p:attrName>style.rotation</p:attrName>
                                        </p:attrNameLst>
                                      </p:cBhvr>
                                      <p:tavLst>
                                        <p:tav tm="0">
                                          <p:val>
                                            <p:fltVal val="360"/>
                                          </p:val>
                                        </p:tav>
                                        <p:tav tm="100000">
                                          <p:val>
                                            <p:fltVal val="0"/>
                                          </p:val>
                                        </p:tav>
                                      </p:tavLst>
                                    </p:anim>
                                    <p:animEffect transition="in" filter="fade">
                                      <p:cBhvr>
                                        <p:cTn id="109" dur="1000"/>
                                        <p:tgtEl>
                                          <p:spTgt spid="51"/>
                                        </p:tgtEl>
                                      </p:cBhvr>
                                    </p:animEffect>
                                  </p:childTnLst>
                                </p:cTn>
                              </p:par>
                              <p:par>
                                <p:cTn id="110" presetID="49" presetClass="entr" presetSubtype="0" decel="100000" fill="hold" nodeType="withEffect">
                                  <p:stCondLst>
                                    <p:cond delay="0"/>
                                  </p:stCondLst>
                                  <p:childTnLst>
                                    <p:set>
                                      <p:cBhvr>
                                        <p:cTn id="111" dur="1" fill="hold">
                                          <p:stCondLst>
                                            <p:cond delay="0"/>
                                          </p:stCondLst>
                                        </p:cTn>
                                        <p:tgtEl>
                                          <p:spTgt spid="52"/>
                                        </p:tgtEl>
                                        <p:attrNameLst>
                                          <p:attrName>style.visibility</p:attrName>
                                        </p:attrNameLst>
                                      </p:cBhvr>
                                      <p:to>
                                        <p:strVal val="visible"/>
                                      </p:to>
                                    </p:set>
                                    <p:anim calcmode="lin" valueType="num">
                                      <p:cBhvr>
                                        <p:cTn id="112" dur="1000" fill="hold"/>
                                        <p:tgtEl>
                                          <p:spTgt spid="52"/>
                                        </p:tgtEl>
                                        <p:attrNameLst>
                                          <p:attrName>ppt_w</p:attrName>
                                        </p:attrNameLst>
                                      </p:cBhvr>
                                      <p:tavLst>
                                        <p:tav tm="0">
                                          <p:val>
                                            <p:fltVal val="0"/>
                                          </p:val>
                                        </p:tav>
                                        <p:tav tm="100000">
                                          <p:val>
                                            <p:strVal val="#ppt_w"/>
                                          </p:val>
                                        </p:tav>
                                      </p:tavLst>
                                    </p:anim>
                                    <p:anim calcmode="lin" valueType="num">
                                      <p:cBhvr>
                                        <p:cTn id="113" dur="1000" fill="hold"/>
                                        <p:tgtEl>
                                          <p:spTgt spid="52"/>
                                        </p:tgtEl>
                                        <p:attrNameLst>
                                          <p:attrName>ppt_h</p:attrName>
                                        </p:attrNameLst>
                                      </p:cBhvr>
                                      <p:tavLst>
                                        <p:tav tm="0">
                                          <p:val>
                                            <p:fltVal val="0"/>
                                          </p:val>
                                        </p:tav>
                                        <p:tav tm="100000">
                                          <p:val>
                                            <p:strVal val="#ppt_h"/>
                                          </p:val>
                                        </p:tav>
                                      </p:tavLst>
                                    </p:anim>
                                    <p:anim calcmode="lin" valueType="num">
                                      <p:cBhvr>
                                        <p:cTn id="114" dur="1000" fill="hold"/>
                                        <p:tgtEl>
                                          <p:spTgt spid="52"/>
                                        </p:tgtEl>
                                        <p:attrNameLst>
                                          <p:attrName>style.rotation</p:attrName>
                                        </p:attrNameLst>
                                      </p:cBhvr>
                                      <p:tavLst>
                                        <p:tav tm="0">
                                          <p:val>
                                            <p:fltVal val="360"/>
                                          </p:val>
                                        </p:tav>
                                        <p:tav tm="100000">
                                          <p:val>
                                            <p:fltVal val="0"/>
                                          </p:val>
                                        </p:tav>
                                      </p:tavLst>
                                    </p:anim>
                                    <p:animEffect transition="in" filter="fade">
                                      <p:cBhvr>
                                        <p:cTn id="115" dur="1000"/>
                                        <p:tgtEl>
                                          <p:spTgt spid="52"/>
                                        </p:tgtEl>
                                      </p:cBhvr>
                                    </p:animEffect>
                                  </p:childTnLst>
                                </p:cTn>
                              </p:par>
                              <p:par>
                                <p:cTn id="116" presetID="49" presetClass="entr" presetSubtype="0" decel="100000" fill="hold" grpId="0" nodeType="withEffect">
                                  <p:stCondLst>
                                    <p:cond delay="0"/>
                                  </p:stCondLst>
                                  <p:childTnLst>
                                    <p:set>
                                      <p:cBhvr>
                                        <p:cTn id="117" dur="1" fill="hold">
                                          <p:stCondLst>
                                            <p:cond delay="0"/>
                                          </p:stCondLst>
                                        </p:cTn>
                                        <p:tgtEl>
                                          <p:spTgt spid="53"/>
                                        </p:tgtEl>
                                        <p:attrNameLst>
                                          <p:attrName>style.visibility</p:attrName>
                                        </p:attrNameLst>
                                      </p:cBhvr>
                                      <p:to>
                                        <p:strVal val="visible"/>
                                      </p:to>
                                    </p:set>
                                    <p:anim calcmode="lin" valueType="num">
                                      <p:cBhvr>
                                        <p:cTn id="118" dur="1000" fill="hold"/>
                                        <p:tgtEl>
                                          <p:spTgt spid="53"/>
                                        </p:tgtEl>
                                        <p:attrNameLst>
                                          <p:attrName>ppt_w</p:attrName>
                                        </p:attrNameLst>
                                      </p:cBhvr>
                                      <p:tavLst>
                                        <p:tav tm="0">
                                          <p:val>
                                            <p:fltVal val="0"/>
                                          </p:val>
                                        </p:tav>
                                        <p:tav tm="100000">
                                          <p:val>
                                            <p:strVal val="#ppt_w"/>
                                          </p:val>
                                        </p:tav>
                                      </p:tavLst>
                                    </p:anim>
                                    <p:anim calcmode="lin" valueType="num">
                                      <p:cBhvr>
                                        <p:cTn id="119" dur="1000" fill="hold"/>
                                        <p:tgtEl>
                                          <p:spTgt spid="53"/>
                                        </p:tgtEl>
                                        <p:attrNameLst>
                                          <p:attrName>ppt_h</p:attrName>
                                        </p:attrNameLst>
                                      </p:cBhvr>
                                      <p:tavLst>
                                        <p:tav tm="0">
                                          <p:val>
                                            <p:fltVal val="0"/>
                                          </p:val>
                                        </p:tav>
                                        <p:tav tm="100000">
                                          <p:val>
                                            <p:strVal val="#ppt_h"/>
                                          </p:val>
                                        </p:tav>
                                      </p:tavLst>
                                    </p:anim>
                                    <p:anim calcmode="lin" valueType="num">
                                      <p:cBhvr>
                                        <p:cTn id="120" dur="1000" fill="hold"/>
                                        <p:tgtEl>
                                          <p:spTgt spid="53"/>
                                        </p:tgtEl>
                                        <p:attrNameLst>
                                          <p:attrName>style.rotation</p:attrName>
                                        </p:attrNameLst>
                                      </p:cBhvr>
                                      <p:tavLst>
                                        <p:tav tm="0">
                                          <p:val>
                                            <p:fltVal val="360"/>
                                          </p:val>
                                        </p:tav>
                                        <p:tav tm="100000">
                                          <p:val>
                                            <p:fltVal val="0"/>
                                          </p:val>
                                        </p:tav>
                                      </p:tavLst>
                                    </p:anim>
                                    <p:animEffect transition="in" filter="fade">
                                      <p:cBhvr>
                                        <p:cTn id="121" dur="1000"/>
                                        <p:tgtEl>
                                          <p:spTgt spid="53"/>
                                        </p:tgtEl>
                                      </p:cBhvr>
                                    </p:animEffect>
                                  </p:childTnLst>
                                </p:cTn>
                              </p:par>
                              <p:par>
                                <p:cTn id="122" presetID="49" presetClass="entr" presetSubtype="0" decel="100000" fill="hold" grpId="0" nodeType="withEffect">
                                  <p:stCondLst>
                                    <p:cond delay="0"/>
                                  </p:stCondLst>
                                  <p:childTnLst>
                                    <p:set>
                                      <p:cBhvr>
                                        <p:cTn id="123" dur="1" fill="hold">
                                          <p:stCondLst>
                                            <p:cond delay="0"/>
                                          </p:stCondLst>
                                        </p:cTn>
                                        <p:tgtEl>
                                          <p:spTgt spid="54"/>
                                        </p:tgtEl>
                                        <p:attrNameLst>
                                          <p:attrName>style.visibility</p:attrName>
                                        </p:attrNameLst>
                                      </p:cBhvr>
                                      <p:to>
                                        <p:strVal val="visible"/>
                                      </p:to>
                                    </p:set>
                                    <p:anim calcmode="lin" valueType="num">
                                      <p:cBhvr>
                                        <p:cTn id="124" dur="1000" fill="hold"/>
                                        <p:tgtEl>
                                          <p:spTgt spid="54"/>
                                        </p:tgtEl>
                                        <p:attrNameLst>
                                          <p:attrName>ppt_w</p:attrName>
                                        </p:attrNameLst>
                                      </p:cBhvr>
                                      <p:tavLst>
                                        <p:tav tm="0">
                                          <p:val>
                                            <p:fltVal val="0"/>
                                          </p:val>
                                        </p:tav>
                                        <p:tav tm="100000">
                                          <p:val>
                                            <p:strVal val="#ppt_w"/>
                                          </p:val>
                                        </p:tav>
                                      </p:tavLst>
                                    </p:anim>
                                    <p:anim calcmode="lin" valueType="num">
                                      <p:cBhvr>
                                        <p:cTn id="125" dur="1000" fill="hold"/>
                                        <p:tgtEl>
                                          <p:spTgt spid="54"/>
                                        </p:tgtEl>
                                        <p:attrNameLst>
                                          <p:attrName>ppt_h</p:attrName>
                                        </p:attrNameLst>
                                      </p:cBhvr>
                                      <p:tavLst>
                                        <p:tav tm="0">
                                          <p:val>
                                            <p:fltVal val="0"/>
                                          </p:val>
                                        </p:tav>
                                        <p:tav tm="100000">
                                          <p:val>
                                            <p:strVal val="#ppt_h"/>
                                          </p:val>
                                        </p:tav>
                                      </p:tavLst>
                                    </p:anim>
                                    <p:anim calcmode="lin" valueType="num">
                                      <p:cBhvr>
                                        <p:cTn id="126" dur="1000" fill="hold"/>
                                        <p:tgtEl>
                                          <p:spTgt spid="54"/>
                                        </p:tgtEl>
                                        <p:attrNameLst>
                                          <p:attrName>style.rotation</p:attrName>
                                        </p:attrNameLst>
                                      </p:cBhvr>
                                      <p:tavLst>
                                        <p:tav tm="0">
                                          <p:val>
                                            <p:fltVal val="360"/>
                                          </p:val>
                                        </p:tav>
                                        <p:tav tm="100000">
                                          <p:val>
                                            <p:fltVal val="0"/>
                                          </p:val>
                                        </p:tav>
                                      </p:tavLst>
                                    </p:anim>
                                    <p:animEffect transition="in" filter="fade">
                                      <p:cBhvr>
                                        <p:cTn id="127" dur="1000"/>
                                        <p:tgtEl>
                                          <p:spTgt spid="54"/>
                                        </p:tgtEl>
                                      </p:cBhvr>
                                    </p:animEffect>
                                  </p:childTnLst>
                                </p:cTn>
                              </p:par>
                              <p:par>
                                <p:cTn id="128" presetID="49" presetClass="entr" presetSubtype="0" decel="100000" fill="hold" grpId="0" nodeType="withEffect">
                                  <p:stCondLst>
                                    <p:cond delay="0"/>
                                  </p:stCondLst>
                                  <p:childTnLst>
                                    <p:set>
                                      <p:cBhvr>
                                        <p:cTn id="129" dur="1" fill="hold">
                                          <p:stCondLst>
                                            <p:cond delay="0"/>
                                          </p:stCondLst>
                                        </p:cTn>
                                        <p:tgtEl>
                                          <p:spTgt spid="55"/>
                                        </p:tgtEl>
                                        <p:attrNameLst>
                                          <p:attrName>style.visibility</p:attrName>
                                        </p:attrNameLst>
                                      </p:cBhvr>
                                      <p:to>
                                        <p:strVal val="visible"/>
                                      </p:to>
                                    </p:set>
                                    <p:anim calcmode="lin" valueType="num">
                                      <p:cBhvr>
                                        <p:cTn id="130" dur="1000" fill="hold"/>
                                        <p:tgtEl>
                                          <p:spTgt spid="55"/>
                                        </p:tgtEl>
                                        <p:attrNameLst>
                                          <p:attrName>ppt_w</p:attrName>
                                        </p:attrNameLst>
                                      </p:cBhvr>
                                      <p:tavLst>
                                        <p:tav tm="0">
                                          <p:val>
                                            <p:fltVal val="0"/>
                                          </p:val>
                                        </p:tav>
                                        <p:tav tm="100000">
                                          <p:val>
                                            <p:strVal val="#ppt_w"/>
                                          </p:val>
                                        </p:tav>
                                      </p:tavLst>
                                    </p:anim>
                                    <p:anim calcmode="lin" valueType="num">
                                      <p:cBhvr>
                                        <p:cTn id="131" dur="1000" fill="hold"/>
                                        <p:tgtEl>
                                          <p:spTgt spid="55"/>
                                        </p:tgtEl>
                                        <p:attrNameLst>
                                          <p:attrName>ppt_h</p:attrName>
                                        </p:attrNameLst>
                                      </p:cBhvr>
                                      <p:tavLst>
                                        <p:tav tm="0">
                                          <p:val>
                                            <p:fltVal val="0"/>
                                          </p:val>
                                        </p:tav>
                                        <p:tav tm="100000">
                                          <p:val>
                                            <p:strVal val="#ppt_h"/>
                                          </p:val>
                                        </p:tav>
                                      </p:tavLst>
                                    </p:anim>
                                    <p:anim calcmode="lin" valueType="num">
                                      <p:cBhvr>
                                        <p:cTn id="132" dur="1000" fill="hold"/>
                                        <p:tgtEl>
                                          <p:spTgt spid="55"/>
                                        </p:tgtEl>
                                        <p:attrNameLst>
                                          <p:attrName>style.rotation</p:attrName>
                                        </p:attrNameLst>
                                      </p:cBhvr>
                                      <p:tavLst>
                                        <p:tav tm="0">
                                          <p:val>
                                            <p:fltVal val="360"/>
                                          </p:val>
                                        </p:tav>
                                        <p:tav tm="100000">
                                          <p:val>
                                            <p:fltVal val="0"/>
                                          </p:val>
                                        </p:tav>
                                      </p:tavLst>
                                    </p:anim>
                                    <p:animEffect transition="in" filter="fade">
                                      <p:cBhvr>
                                        <p:cTn id="133" dur="1000"/>
                                        <p:tgtEl>
                                          <p:spTgt spid="55"/>
                                        </p:tgtEl>
                                      </p:cBhvr>
                                    </p:animEffect>
                                  </p:childTnLst>
                                </p:cTn>
                              </p:par>
                              <p:par>
                                <p:cTn id="134" presetID="49" presetClass="entr" presetSubtype="0" decel="100000" fill="hold" nodeType="withEffect">
                                  <p:stCondLst>
                                    <p:cond delay="0"/>
                                  </p:stCondLst>
                                  <p:childTnLst>
                                    <p:set>
                                      <p:cBhvr>
                                        <p:cTn id="135" dur="1" fill="hold">
                                          <p:stCondLst>
                                            <p:cond delay="0"/>
                                          </p:stCondLst>
                                        </p:cTn>
                                        <p:tgtEl>
                                          <p:spTgt spid="56"/>
                                        </p:tgtEl>
                                        <p:attrNameLst>
                                          <p:attrName>style.visibility</p:attrName>
                                        </p:attrNameLst>
                                      </p:cBhvr>
                                      <p:to>
                                        <p:strVal val="visible"/>
                                      </p:to>
                                    </p:set>
                                    <p:anim calcmode="lin" valueType="num">
                                      <p:cBhvr>
                                        <p:cTn id="136" dur="1000" fill="hold"/>
                                        <p:tgtEl>
                                          <p:spTgt spid="56"/>
                                        </p:tgtEl>
                                        <p:attrNameLst>
                                          <p:attrName>ppt_w</p:attrName>
                                        </p:attrNameLst>
                                      </p:cBhvr>
                                      <p:tavLst>
                                        <p:tav tm="0">
                                          <p:val>
                                            <p:fltVal val="0"/>
                                          </p:val>
                                        </p:tav>
                                        <p:tav tm="100000">
                                          <p:val>
                                            <p:strVal val="#ppt_w"/>
                                          </p:val>
                                        </p:tav>
                                      </p:tavLst>
                                    </p:anim>
                                    <p:anim calcmode="lin" valueType="num">
                                      <p:cBhvr>
                                        <p:cTn id="137" dur="1000" fill="hold"/>
                                        <p:tgtEl>
                                          <p:spTgt spid="56"/>
                                        </p:tgtEl>
                                        <p:attrNameLst>
                                          <p:attrName>ppt_h</p:attrName>
                                        </p:attrNameLst>
                                      </p:cBhvr>
                                      <p:tavLst>
                                        <p:tav tm="0">
                                          <p:val>
                                            <p:fltVal val="0"/>
                                          </p:val>
                                        </p:tav>
                                        <p:tav tm="100000">
                                          <p:val>
                                            <p:strVal val="#ppt_h"/>
                                          </p:val>
                                        </p:tav>
                                      </p:tavLst>
                                    </p:anim>
                                    <p:anim calcmode="lin" valueType="num">
                                      <p:cBhvr>
                                        <p:cTn id="138" dur="1000" fill="hold"/>
                                        <p:tgtEl>
                                          <p:spTgt spid="56"/>
                                        </p:tgtEl>
                                        <p:attrNameLst>
                                          <p:attrName>style.rotation</p:attrName>
                                        </p:attrNameLst>
                                      </p:cBhvr>
                                      <p:tavLst>
                                        <p:tav tm="0">
                                          <p:val>
                                            <p:fltVal val="360"/>
                                          </p:val>
                                        </p:tav>
                                        <p:tav tm="100000">
                                          <p:val>
                                            <p:fltVal val="0"/>
                                          </p:val>
                                        </p:tav>
                                      </p:tavLst>
                                    </p:anim>
                                    <p:animEffect transition="in" filter="fade">
                                      <p:cBhvr>
                                        <p:cTn id="139" dur="1000"/>
                                        <p:tgtEl>
                                          <p:spTgt spid="56"/>
                                        </p:tgtEl>
                                      </p:cBhvr>
                                    </p:animEffect>
                                  </p:childTnLst>
                                </p:cTn>
                              </p:par>
                              <p:par>
                                <p:cTn id="140" presetID="49" presetClass="entr" presetSubtype="0" decel="100000" fill="hold" grpId="0" nodeType="withEffect">
                                  <p:stCondLst>
                                    <p:cond delay="0"/>
                                  </p:stCondLst>
                                  <p:childTnLst>
                                    <p:set>
                                      <p:cBhvr>
                                        <p:cTn id="141" dur="1" fill="hold">
                                          <p:stCondLst>
                                            <p:cond delay="0"/>
                                          </p:stCondLst>
                                        </p:cTn>
                                        <p:tgtEl>
                                          <p:spTgt spid="57"/>
                                        </p:tgtEl>
                                        <p:attrNameLst>
                                          <p:attrName>style.visibility</p:attrName>
                                        </p:attrNameLst>
                                      </p:cBhvr>
                                      <p:to>
                                        <p:strVal val="visible"/>
                                      </p:to>
                                    </p:set>
                                    <p:anim calcmode="lin" valueType="num">
                                      <p:cBhvr>
                                        <p:cTn id="142" dur="1000" fill="hold"/>
                                        <p:tgtEl>
                                          <p:spTgt spid="57"/>
                                        </p:tgtEl>
                                        <p:attrNameLst>
                                          <p:attrName>ppt_w</p:attrName>
                                        </p:attrNameLst>
                                      </p:cBhvr>
                                      <p:tavLst>
                                        <p:tav tm="0">
                                          <p:val>
                                            <p:fltVal val="0"/>
                                          </p:val>
                                        </p:tav>
                                        <p:tav tm="100000">
                                          <p:val>
                                            <p:strVal val="#ppt_w"/>
                                          </p:val>
                                        </p:tav>
                                      </p:tavLst>
                                    </p:anim>
                                    <p:anim calcmode="lin" valueType="num">
                                      <p:cBhvr>
                                        <p:cTn id="143" dur="1000" fill="hold"/>
                                        <p:tgtEl>
                                          <p:spTgt spid="57"/>
                                        </p:tgtEl>
                                        <p:attrNameLst>
                                          <p:attrName>ppt_h</p:attrName>
                                        </p:attrNameLst>
                                      </p:cBhvr>
                                      <p:tavLst>
                                        <p:tav tm="0">
                                          <p:val>
                                            <p:fltVal val="0"/>
                                          </p:val>
                                        </p:tav>
                                        <p:tav tm="100000">
                                          <p:val>
                                            <p:strVal val="#ppt_h"/>
                                          </p:val>
                                        </p:tav>
                                      </p:tavLst>
                                    </p:anim>
                                    <p:anim calcmode="lin" valueType="num">
                                      <p:cBhvr>
                                        <p:cTn id="144" dur="1000" fill="hold"/>
                                        <p:tgtEl>
                                          <p:spTgt spid="57"/>
                                        </p:tgtEl>
                                        <p:attrNameLst>
                                          <p:attrName>style.rotation</p:attrName>
                                        </p:attrNameLst>
                                      </p:cBhvr>
                                      <p:tavLst>
                                        <p:tav tm="0">
                                          <p:val>
                                            <p:fltVal val="360"/>
                                          </p:val>
                                        </p:tav>
                                        <p:tav tm="100000">
                                          <p:val>
                                            <p:fltVal val="0"/>
                                          </p:val>
                                        </p:tav>
                                      </p:tavLst>
                                    </p:anim>
                                    <p:animEffect transition="in" filter="fade">
                                      <p:cBhvr>
                                        <p:cTn id="145" dur="1000"/>
                                        <p:tgtEl>
                                          <p:spTgt spid="57"/>
                                        </p:tgtEl>
                                      </p:cBhvr>
                                    </p:animEffect>
                                  </p:childTnLst>
                                </p:cTn>
                              </p:par>
                              <p:par>
                                <p:cTn id="146" presetID="49" presetClass="entr" presetSubtype="0" decel="100000" fill="hold" grpId="0" nodeType="withEffect">
                                  <p:stCondLst>
                                    <p:cond delay="0"/>
                                  </p:stCondLst>
                                  <p:childTnLst>
                                    <p:set>
                                      <p:cBhvr>
                                        <p:cTn id="147" dur="1" fill="hold">
                                          <p:stCondLst>
                                            <p:cond delay="0"/>
                                          </p:stCondLst>
                                        </p:cTn>
                                        <p:tgtEl>
                                          <p:spTgt spid="58"/>
                                        </p:tgtEl>
                                        <p:attrNameLst>
                                          <p:attrName>style.visibility</p:attrName>
                                        </p:attrNameLst>
                                      </p:cBhvr>
                                      <p:to>
                                        <p:strVal val="visible"/>
                                      </p:to>
                                    </p:set>
                                    <p:anim calcmode="lin" valueType="num">
                                      <p:cBhvr>
                                        <p:cTn id="148" dur="1000" fill="hold"/>
                                        <p:tgtEl>
                                          <p:spTgt spid="58"/>
                                        </p:tgtEl>
                                        <p:attrNameLst>
                                          <p:attrName>ppt_w</p:attrName>
                                        </p:attrNameLst>
                                      </p:cBhvr>
                                      <p:tavLst>
                                        <p:tav tm="0">
                                          <p:val>
                                            <p:fltVal val="0"/>
                                          </p:val>
                                        </p:tav>
                                        <p:tav tm="100000">
                                          <p:val>
                                            <p:strVal val="#ppt_w"/>
                                          </p:val>
                                        </p:tav>
                                      </p:tavLst>
                                    </p:anim>
                                    <p:anim calcmode="lin" valueType="num">
                                      <p:cBhvr>
                                        <p:cTn id="149" dur="1000" fill="hold"/>
                                        <p:tgtEl>
                                          <p:spTgt spid="58"/>
                                        </p:tgtEl>
                                        <p:attrNameLst>
                                          <p:attrName>ppt_h</p:attrName>
                                        </p:attrNameLst>
                                      </p:cBhvr>
                                      <p:tavLst>
                                        <p:tav tm="0">
                                          <p:val>
                                            <p:fltVal val="0"/>
                                          </p:val>
                                        </p:tav>
                                        <p:tav tm="100000">
                                          <p:val>
                                            <p:strVal val="#ppt_h"/>
                                          </p:val>
                                        </p:tav>
                                      </p:tavLst>
                                    </p:anim>
                                    <p:anim calcmode="lin" valueType="num">
                                      <p:cBhvr>
                                        <p:cTn id="150" dur="1000" fill="hold"/>
                                        <p:tgtEl>
                                          <p:spTgt spid="58"/>
                                        </p:tgtEl>
                                        <p:attrNameLst>
                                          <p:attrName>style.rotation</p:attrName>
                                        </p:attrNameLst>
                                      </p:cBhvr>
                                      <p:tavLst>
                                        <p:tav tm="0">
                                          <p:val>
                                            <p:fltVal val="360"/>
                                          </p:val>
                                        </p:tav>
                                        <p:tav tm="100000">
                                          <p:val>
                                            <p:fltVal val="0"/>
                                          </p:val>
                                        </p:tav>
                                      </p:tavLst>
                                    </p:anim>
                                    <p:animEffect transition="in" filter="fade">
                                      <p:cBhvr>
                                        <p:cTn id="151" dur="1000"/>
                                        <p:tgtEl>
                                          <p:spTgt spid="58"/>
                                        </p:tgtEl>
                                      </p:cBhvr>
                                    </p:animEffect>
                                  </p:childTnLst>
                                </p:cTn>
                              </p:par>
                              <p:par>
                                <p:cTn id="152" presetID="49" presetClass="entr" presetSubtype="0" decel="100000" fill="hold" grpId="0" nodeType="withEffect">
                                  <p:stCondLst>
                                    <p:cond delay="0"/>
                                  </p:stCondLst>
                                  <p:childTnLst>
                                    <p:set>
                                      <p:cBhvr>
                                        <p:cTn id="153" dur="1" fill="hold">
                                          <p:stCondLst>
                                            <p:cond delay="0"/>
                                          </p:stCondLst>
                                        </p:cTn>
                                        <p:tgtEl>
                                          <p:spTgt spid="59"/>
                                        </p:tgtEl>
                                        <p:attrNameLst>
                                          <p:attrName>style.visibility</p:attrName>
                                        </p:attrNameLst>
                                      </p:cBhvr>
                                      <p:to>
                                        <p:strVal val="visible"/>
                                      </p:to>
                                    </p:set>
                                    <p:anim calcmode="lin" valueType="num">
                                      <p:cBhvr>
                                        <p:cTn id="154" dur="1000" fill="hold"/>
                                        <p:tgtEl>
                                          <p:spTgt spid="59"/>
                                        </p:tgtEl>
                                        <p:attrNameLst>
                                          <p:attrName>ppt_w</p:attrName>
                                        </p:attrNameLst>
                                      </p:cBhvr>
                                      <p:tavLst>
                                        <p:tav tm="0">
                                          <p:val>
                                            <p:fltVal val="0"/>
                                          </p:val>
                                        </p:tav>
                                        <p:tav tm="100000">
                                          <p:val>
                                            <p:strVal val="#ppt_w"/>
                                          </p:val>
                                        </p:tav>
                                      </p:tavLst>
                                    </p:anim>
                                    <p:anim calcmode="lin" valueType="num">
                                      <p:cBhvr>
                                        <p:cTn id="155" dur="1000" fill="hold"/>
                                        <p:tgtEl>
                                          <p:spTgt spid="59"/>
                                        </p:tgtEl>
                                        <p:attrNameLst>
                                          <p:attrName>ppt_h</p:attrName>
                                        </p:attrNameLst>
                                      </p:cBhvr>
                                      <p:tavLst>
                                        <p:tav tm="0">
                                          <p:val>
                                            <p:fltVal val="0"/>
                                          </p:val>
                                        </p:tav>
                                        <p:tav tm="100000">
                                          <p:val>
                                            <p:strVal val="#ppt_h"/>
                                          </p:val>
                                        </p:tav>
                                      </p:tavLst>
                                    </p:anim>
                                    <p:anim calcmode="lin" valueType="num">
                                      <p:cBhvr>
                                        <p:cTn id="156" dur="1000" fill="hold"/>
                                        <p:tgtEl>
                                          <p:spTgt spid="59"/>
                                        </p:tgtEl>
                                        <p:attrNameLst>
                                          <p:attrName>style.rotation</p:attrName>
                                        </p:attrNameLst>
                                      </p:cBhvr>
                                      <p:tavLst>
                                        <p:tav tm="0">
                                          <p:val>
                                            <p:fltVal val="360"/>
                                          </p:val>
                                        </p:tav>
                                        <p:tav tm="100000">
                                          <p:val>
                                            <p:fltVal val="0"/>
                                          </p:val>
                                        </p:tav>
                                      </p:tavLst>
                                    </p:anim>
                                    <p:animEffect transition="in" filter="fade">
                                      <p:cBhvr>
                                        <p:cTn id="157" dur="1000"/>
                                        <p:tgtEl>
                                          <p:spTgt spid="59"/>
                                        </p:tgtEl>
                                      </p:cBhvr>
                                    </p:animEffect>
                                  </p:childTnLst>
                                </p:cTn>
                              </p:par>
                              <p:par>
                                <p:cTn id="158" presetID="49" presetClass="entr" presetSubtype="0" decel="100000" fill="hold" nodeType="withEffect">
                                  <p:stCondLst>
                                    <p:cond delay="0"/>
                                  </p:stCondLst>
                                  <p:childTnLst>
                                    <p:set>
                                      <p:cBhvr>
                                        <p:cTn id="159" dur="1" fill="hold">
                                          <p:stCondLst>
                                            <p:cond delay="0"/>
                                          </p:stCondLst>
                                        </p:cTn>
                                        <p:tgtEl>
                                          <p:spTgt spid="60"/>
                                        </p:tgtEl>
                                        <p:attrNameLst>
                                          <p:attrName>style.visibility</p:attrName>
                                        </p:attrNameLst>
                                      </p:cBhvr>
                                      <p:to>
                                        <p:strVal val="visible"/>
                                      </p:to>
                                    </p:set>
                                    <p:anim calcmode="lin" valueType="num">
                                      <p:cBhvr>
                                        <p:cTn id="160" dur="1000" fill="hold"/>
                                        <p:tgtEl>
                                          <p:spTgt spid="60"/>
                                        </p:tgtEl>
                                        <p:attrNameLst>
                                          <p:attrName>ppt_w</p:attrName>
                                        </p:attrNameLst>
                                      </p:cBhvr>
                                      <p:tavLst>
                                        <p:tav tm="0">
                                          <p:val>
                                            <p:fltVal val="0"/>
                                          </p:val>
                                        </p:tav>
                                        <p:tav tm="100000">
                                          <p:val>
                                            <p:strVal val="#ppt_w"/>
                                          </p:val>
                                        </p:tav>
                                      </p:tavLst>
                                    </p:anim>
                                    <p:anim calcmode="lin" valueType="num">
                                      <p:cBhvr>
                                        <p:cTn id="161" dur="1000" fill="hold"/>
                                        <p:tgtEl>
                                          <p:spTgt spid="60"/>
                                        </p:tgtEl>
                                        <p:attrNameLst>
                                          <p:attrName>ppt_h</p:attrName>
                                        </p:attrNameLst>
                                      </p:cBhvr>
                                      <p:tavLst>
                                        <p:tav tm="0">
                                          <p:val>
                                            <p:fltVal val="0"/>
                                          </p:val>
                                        </p:tav>
                                        <p:tav tm="100000">
                                          <p:val>
                                            <p:strVal val="#ppt_h"/>
                                          </p:val>
                                        </p:tav>
                                      </p:tavLst>
                                    </p:anim>
                                    <p:anim calcmode="lin" valueType="num">
                                      <p:cBhvr>
                                        <p:cTn id="162" dur="1000" fill="hold"/>
                                        <p:tgtEl>
                                          <p:spTgt spid="60"/>
                                        </p:tgtEl>
                                        <p:attrNameLst>
                                          <p:attrName>style.rotation</p:attrName>
                                        </p:attrNameLst>
                                      </p:cBhvr>
                                      <p:tavLst>
                                        <p:tav tm="0">
                                          <p:val>
                                            <p:fltVal val="360"/>
                                          </p:val>
                                        </p:tav>
                                        <p:tav tm="100000">
                                          <p:val>
                                            <p:fltVal val="0"/>
                                          </p:val>
                                        </p:tav>
                                      </p:tavLst>
                                    </p:anim>
                                    <p:animEffect transition="in" filter="fade">
                                      <p:cBhvr>
                                        <p:cTn id="163" dur="1000"/>
                                        <p:tgtEl>
                                          <p:spTgt spid="60"/>
                                        </p:tgtEl>
                                      </p:cBhvr>
                                    </p:animEffect>
                                  </p:childTnLst>
                                </p:cTn>
                              </p:par>
                              <p:par>
                                <p:cTn id="164" presetID="49" presetClass="entr" presetSubtype="0" decel="100000" fill="hold" grpId="0" nodeType="withEffect">
                                  <p:stCondLst>
                                    <p:cond delay="0"/>
                                  </p:stCondLst>
                                  <p:childTnLst>
                                    <p:set>
                                      <p:cBhvr>
                                        <p:cTn id="165" dur="1" fill="hold">
                                          <p:stCondLst>
                                            <p:cond delay="0"/>
                                          </p:stCondLst>
                                        </p:cTn>
                                        <p:tgtEl>
                                          <p:spTgt spid="61"/>
                                        </p:tgtEl>
                                        <p:attrNameLst>
                                          <p:attrName>style.visibility</p:attrName>
                                        </p:attrNameLst>
                                      </p:cBhvr>
                                      <p:to>
                                        <p:strVal val="visible"/>
                                      </p:to>
                                    </p:set>
                                    <p:anim calcmode="lin" valueType="num">
                                      <p:cBhvr>
                                        <p:cTn id="166" dur="1000" fill="hold"/>
                                        <p:tgtEl>
                                          <p:spTgt spid="61"/>
                                        </p:tgtEl>
                                        <p:attrNameLst>
                                          <p:attrName>ppt_w</p:attrName>
                                        </p:attrNameLst>
                                      </p:cBhvr>
                                      <p:tavLst>
                                        <p:tav tm="0">
                                          <p:val>
                                            <p:fltVal val="0"/>
                                          </p:val>
                                        </p:tav>
                                        <p:tav tm="100000">
                                          <p:val>
                                            <p:strVal val="#ppt_w"/>
                                          </p:val>
                                        </p:tav>
                                      </p:tavLst>
                                    </p:anim>
                                    <p:anim calcmode="lin" valueType="num">
                                      <p:cBhvr>
                                        <p:cTn id="167" dur="1000" fill="hold"/>
                                        <p:tgtEl>
                                          <p:spTgt spid="61"/>
                                        </p:tgtEl>
                                        <p:attrNameLst>
                                          <p:attrName>ppt_h</p:attrName>
                                        </p:attrNameLst>
                                      </p:cBhvr>
                                      <p:tavLst>
                                        <p:tav tm="0">
                                          <p:val>
                                            <p:fltVal val="0"/>
                                          </p:val>
                                        </p:tav>
                                        <p:tav tm="100000">
                                          <p:val>
                                            <p:strVal val="#ppt_h"/>
                                          </p:val>
                                        </p:tav>
                                      </p:tavLst>
                                    </p:anim>
                                    <p:anim calcmode="lin" valueType="num">
                                      <p:cBhvr>
                                        <p:cTn id="168" dur="1000" fill="hold"/>
                                        <p:tgtEl>
                                          <p:spTgt spid="61"/>
                                        </p:tgtEl>
                                        <p:attrNameLst>
                                          <p:attrName>style.rotation</p:attrName>
                                        </p:attrNameLst>
                                      </p:cBhvr>
                                      <p:tavLst>
                                        <p:tav tm="0">
                                          <p:val>
                                            <p:fltVal val="360"/>
                                          </p:val>
                                        </p:tav>
                                        <p:tav tm="100000">
                                          <p:val>
                                            <p:fltVal val="0"/>
                                          </p:val>
                                        </p:tav>
                                      </p:tavLst>
                                    </p:anim>
                                    <p:animEffect transition="in" filter="fade">
                                      <p:cBhvr>
                                        <p:cTn id="169" dur="1000"/>
                                        <p:tgtEl>
                                          <p:spTgt spid="61"/>
                                        </p:tgtEl>
                                      </p:cBhvr>
                                    </p:animEffect>
                                  </p:childTnLst>
                                </p:cTn>
                              </p:par>
                              <p:par>
                                <p:cTn id="170" presetID="49" presetClass="entr" presetSubtype="0" decel="100000" fill="hold" nodeType="withEffect">
                                  <p:stCondLst>
                                    <p:cond delay="0"/>
                                  </p:stCondLst>
                                  <p:childTnLst>
                                    <p:set>
                                      <p:cBhvr>
                                        <p:cTn id="171" dur="1" fill="hold">
                                          <p:stCondLst>
                                            <p:cond delay="0"/>
                                          </p:stCondLst>
                                        </p:cTn>
                                        <p:tgtEl>
                                          <p:spTgt spid="62"/>
                                        </p:tgtEl>
                                        <p:attrNameLst>
                                          <p:attrName>style.visibility</p:attrName>
                                        </p:attrNameLst>
                                      </p:cBhvr>
                                      <p:to>
                                        <p:strVal val="visible"/>
                                      </p:to>
                                    </p:set>
                                    <p:anim calcmode="lin" valueType="num">
                                      <p:cBhvr>
                                        <p:cTn id="172" dur="1000" fill="hold"/>
                                        <p:tgtEl>
                                          <p:spTgt spid="62"/>
                                        </p:tgtEl>
                                        <p:attrNameLst>
                                          <p:attrName>ppt_w</p:attrName>
                                        </p:attrNameLst>
                                      </p:cBhvr>
                                      <p:tavLst>
                                        <p:tav tm="0">
                                          <p:val>
                                            <p:fltVal val="0"/>
                                          </p:val>
                                        </p:tav>
                                        <p:tav tm="100000">
                                          <p:val>
                                            <p:strVal val="#ppt_w"/>
                                          </p:val>
                                        </p:tav>
                                      </p:tavLst>
                                    </p:anim>
                                    <p:anim calcmode="lin" valueType="num">
                                      <p:cBhvr>
                                        <p:cTn id="173" dur="1000" fill="hold"/>
                                        <p:tgtEl>
                                          <p:spTgt spid="62"/>
                                        </p:tgtEl>
                                        <p:attrNameLst>
                                          <p:attrName>ppt_h</p:attrName>
                                        </p:attrNameLst>
                                      </p:cBhvr>
                                      <p:tavLst>
                                        <p:tav tm="0">
                                          <p:val>
                                            <p:fltVal val="0"/>
                                          </p:val>
                                        </p:tav>
                                        <p:tav tm="100000">
                                          <p:val>
                                            <p:strVal val="#ppt_h"/>
                                          </p:val>
                                        </p:tav>
                                      </p:tavLst>
                                    </p:anim>
                                    <p:anim calcmode="lin" valueType="num">
                                      <p:cBhvr>
                                        <p:cTn id="174" dur="1000" fill="hold"/>
                                        <p:tgtEl>
                                          <p:spTgt spid="62"/>
                                        </p:tgtEl>
                                        <p:attrNameLst>
                                          <p:attrName>style.rotation</p:attrName>
                                        </p:attrNameLst>
                                      </p:cBhvr>
                                      <p:tavLst>
                                        <p:tav tm="0">
                                          <p:val>
                                            <p:fltVal val="360"/>
                                          </p:val>
                                        </p:tav>
                                        <p:tav tm="100000">
                                          <p:val>
                                            <p:fltVal val="0"/>
                                          </p:val>
                                        </p:tav>
                                      </p:tavLst>
                                    </p:anim>
                                    <p:animEffect transition="in" filter="fade">
                                      <p:cBhvr>
                                        <p:cTn id="175" dur="1000"/>
                                        <p:tgtEl>
                                          <p:spTgt spid="62"/>
                                        </p:tgtEl>
                                      </p:cBhvr>
                                    </p:animEffect>
                                  </p:childTnLst>
                                </p:cTn>
                              </p:par>
                              <p:par>
                                <p:cTn id="176" presetID="49" presetClass="entr" presetSubtype="0" decel="100000" fill="hold" nodeType="withEffect">
                                  <p:stCondLst>
                                    <p:cond delay="0"/>
                                  </p:stCondLst>
                                  <p:childTnLst>
                                    <p:set>
                                      <p:cBhvr>
                                        <p:cTn id="177" dur="1" fill="hold">
                                          <p:stCondLst>
                                            <p:cond delay="0"/>
                                          </p:stCondLst>
                                        </p:cTn>
                                        <p:tgtEl>
                                          <p:spTgt spid="63"/>
                                        </p:tgtEl>
                                        <p:attrNameLst>
                                          <p:attrName>style.visibility</p:attrName>
                                        </p:attrNameLst>
                                      </p:cBhvr>
                                      <p:to>
                                        <p:strVal val="visible"/>
                                      </p:to>
                                    </p:set>
                                    <p:anim calcmode="lin" valueType="num">
                                      <p:cBhvr>
                                        <p:cTn id="178" dur="1000" fill="hold"/>
                                        <p:tgtEl>
                                          <p:spTgt spid="63"/>
                                        </p:tgtEl>
                                        <p:attrNameLst>
                                          <p:attrName>ppt_w</p:attrName>
                                        </p:attrNameLst>
                                      </p:cBhvr>
                                      <p:tavLst>
                                        <p:tav tm="0">
                                          <p:val>
                                            <p:fltVal val="0"/>
                                          </p:val>
                                        </p:tav>
                                        <p:tav tm="100000">
                                          <p:val>
                                            <p:strVal val="#ppt_w"/>
                                          </p:val>
                                        </p:tav>
                                      </p:tavLst>
                                    </p:anim>
                                    <p:anim calcmode="lin" valueType="num">
                                      <p:cBhvr>
                                        <p:cTn id="179" dur="1000" fill="hold"/>
                                        <p:tgtEl>
                                          <p:spTgt spid="63"/>
                                        </p:tgtEl>
                                        <p:attrNameLst>
                                          <p:attrName>ppt_h</p:attrName>
                                        </p:attrNameLst>
                                      </p:cBhvr>
                                      <p:tavLst>
                                        <p:tav tm="0">
                                          <p:val>
                                            <p:fltVal val="0"/>
                                          </p:val>
                                        </p:tav>
                                        <p:tav tm="100000">
                                          <p:val>
                                            <p:strVal val="#ppt_h"/>
                                          </p:val>
                                        </p:tav>
                                      </p:tavLst>
                                    </p:anim>
                                    <p:anim calcmode="lin" valueType="num">
                                      <p:cBhvr>
                                        <p:cTn id="180" dur="1000" fill="hold"/>
                                        <p:tgtEl>
                                          <p:spTgt spid="63"/>
                                        </p:tgtEl>
                                        <p:attrNameLst>
                                          <p:attrName>style.rotation</p:attrName>
                                        </p:attrNameLst>
                                      </p:cBhvr>
                                      <p:tavLst>
                                        <p:tav tm="0">
                                          <p:val>
                                            <p:fltVal val="360"/>
                                          </p:val>
                                        </p:tav>
                                        <p:tav tm="100000">
                                          <p:val>
                                            <p:fltVal val="0"/>
                                          </p:val>
                                        </p:tav>
                                      </p:tavLst>
                                    </p:anim>
                                    <p:animEffect transition="in" filter="fade">
                                      <p:cBhvr>
                                        <p:cTn id="181" dur="1000"/>
                                        <p:tgtEl>
                                          <p:spTgt spid="63"/>
                                        </p:tgtEl>
                                      </p:cBhvr>
                                    </p:animEffect>
                                  </p:childTnLst>
                                </p:cTn>
                              </p:par>
                              <p:par>
                                <p:cTn id="182" presetID="49" presetClass="entr" presetSubtype="0" decel="100000" fill="hold" nodeType="withEffect">
                                  <p:stCondLst>
                                    <p:cond delay="0"/>
                                  </p:stCondLst>
                                  <p:childTnLst>
                                    <p:set>
                                      <p:cBhvr>
                                        <p:cTn id="183" dur="1" fill="hold">
                                          <p:stCondLst>
                                            <p:cond delay="0"/>
                                          </p:stCondLst>
                                        </p:cTn>
                                        <p:tgtEl>
                                          <p:spTgt spid="64"/>
                                        </p:tgtEl>
                                        <p:attrNameLst>
                                          <p:attrName>style.visibility</p:attrName>
                                        </p:attrNameLst>
                                      </p:cBhvr>
                                      <p:to>
                                        <p:strVal val="visible"/>
                                      </p:to>
                                    </p:set>
                                    <p:anim calcmode="lin" valueType="num">
                                      <p:cBhvr>
                                        <p:cTn id="184" dur="1000" fill="hold"/>
                                        <p:tgtEl>
                                          <p:spTgt spid="64"/>
                                        </p:tgtEl>
                                        <p:attrNameLst>
                                          <p:attrName>ppt_w</p:attrName>
                                        </p:attrNameLst>
                                      </p:cBhvr>
                                      <p:tavLst>
                                        <p:tav tm="0">
                                          <p:val>
                                            <p:fltVal val="0"/>
                                          </p:val>
                                        </p:tav>
                                        <p:tav tm="100000">
                                          <p:val>
                                            <p:strVal val="#ppt_w"/>
                                          </p:val>
                                        </p:tav>
                                      </p:tavLst>
                                    </p:anim>
                                    <p:anim calcmode="lin" valueType="num">
                                      <p:cBhvr>
                                        <p:cTn id="185" dur="1000" fill="hold"/>
                                        <p:tgtEl>
                                          <p:spTgt spid="64"/>
                                        </p:tgtEl>
                                        <p:attrNameLst>
                                          <p:attrName>ppt_h</p:attrName>
                                        </p:attrNameLst>
                                      </p:cBhvr>
                                      <p:tavLst>
                                        <p:tav tm="0">
                                          <p:val>
                                            <p:fltVal val="0"/>
                                          </p:val>
                                        </p:tav>
                                        <p:tav tm="100000">
                                          <p:val>
                                            <p:strVal val="#ppt_h"/>
                                          </p:val>
                                        </p:tav>
                                      </p:tavLst>
                                    </p:anim>
                                    <p:anim calcmode="lin" valueType="num">
                                      <p:cBhvr>
                                        <p:cTn id="186" dur="1000" fill="hold"/>
                                        <p:tgtEl>
                                          <p:spTgt spid="64"/>
                                        </p:tgtEl>
                                        <p:attrNameLst>
                                          <p:attrName>style.rotation</p:attrName>
                                        </p:attrNameLst>
                                      </p:cBhvr>
                                      <p:tavLst>
                                        <p:tav tm="0">
                                          <p:val>
                                            <p:fltVal val="360"/>
                                          </p:val>
                                        </p:tav>
                                        <p:tav tm="100000">
                                          <p:val>
                                            <p:fltVal val="0"/>
                                          </p:val>
                                        </p:tav>
                                      </p:tavLst>
                                    </p:anim>
                                    <p:animEffect transition="in" filter="fade">
                                      <p:cBhvr>
                                        <p:cTn id="187" dur="1000"/>
                                        <p:tgtEl>
                                          <p:spTgt spid="64"/>
                                        </p:tgtEl>
                                      </p:cBhvr>
                                    </p:animEffect>
                                  </p:childTnLst>
                                </p:cTn>
                              </p:par>
                              <p:par>
                                <p:cTn id="188" presetID="49" presetClass="entr" presetSubtype="0" decel="100000" fill="hold" nodeType="withEffect">
                                  <p:stCondLst>
                                    <p:cond delay="0"/>
                                  </p:stCondLst>
                                  <p:childTnLst>
                                    <p:set>
                                      <p:cBhvr>
                                        <p:cTn id="189" dur="1" fill="hold">
                                          <p:stCondLst>
                                            <p:cond delay="0"/>
                                          </p:stCondLst>
                                        </p:cTn>
                                        <p:tgtEl>
                                          <p:spTgt spid="65"/>
                                        </p:tgtEl>
                                        <p:attrNameLst>
                                          <p:attrName>style.visibility</p:attrName>
                                        </p:attrNameLst>
                                      </p:cBhvr>
                                      <p:to>
                                        <p:strVal val="visible"/>
                                      </p:to>
                                    </p:set>
                                    <p:anim calcmode="lin" valueType="num">
                                      <p:cBhvr>
                                        <p:cTn id="190" dur="1000" fill="hold"/>
                                        <p:tgtEl>
                                          <p:spTgt spid="65"/>
                                        </p:tgtEl>
                                        <p:attrNameLst>
                                          <p:attrName>ppt_w</p:attrName>
                                        </p:attrNameLst>
                                      </p:cBhvr>
                                      <p:tavLst>
                                        <p:tav tm="0">
                                          <p:val>
                                            <p:fltVal val="0"/>
                                          </p:val>
                                        </p:tav>
                                        <p:tav tm="100000">
                                          <p:val>
                                            <p:strVal val="#ppt_w"/>
                                          </p:val>
                                        </p:tav>
                                      </p:tavLst>
                                    </p:anim>
                                    <p:anim calcmode="lin" valueType="num">
                                      <p:cBhvr>
                                        <p:cTn id="191" dur="1000" fill="hold"/>
                                        <p:tgtEl>
                                          <p:spTgt spid="65"/>
                                        </p:tgtEl>
                                        <p:attrNameLst>
                                          <p:attrName>ppt_h</p:attrName>
                                        </p:attrNameLst>
                                      </p:cBhvr>
                                      <p:tavLst>
                                        <p:tav tm="0">
                                          <p:val>
                                            <p:fltVal val="0"/>
                                          </p:val>
                                        </p:tav>
                                        <p:tav tm="100000">
                                          <p:val>
                                            <p:strVal val="#ppt_h"/>
                                          </p:val>
                                        </p:tav>
                                      </p:tavLst>
                                    </p:anim>
                                    <p:anim calcmode="lin" valueType="num">
                                      <p:cBhvr>
                                        <p:cTn id="192" dur="1000" fill="hold"/>
                                        <p:tgtEl>
                                          <p:spTgt spid="65"/>
                                        </p:tgtEl>
                                        <p:attrNameLst>
                                          <p:attrName>style.rotation</p:attrName>
                                        </p:attrNameLst>
                                      </p:cBhvr>
                                      <p:tavLst>
                                        <p:tav tm="0">
                                          <p:val>
                                            <p:fltVal val="360"/>
                                          </p:val>
                                        </p:tav>
                                        <p:tav tm="100000">
                                          <p:val>
                                            <p:fltVal val="0"/>
                                          </p:val>
                                        </p:tav>
                                      </p:tavLst>
                                    </p:anim>
                                    <p:animEffect transition="in" filter="fade">
                                      <p:cBhvr>
                                        <p:cTn id="193" dur="1000"/>
                                        <p:tgtEl>
                                          <p:spTgt spid="65"/>
                                        </p:tgtEl>
                                      </p:cBhvr>
                                    </p:animEffect>
                                  </p:childTnLst>
                                </p:cTn>
                              </p:par>
                              <p:par>
                                <p:cTn id="194" presetID="49" presetClass="entr" presetSubtype="0" decel="100000" fill="hold" grpId="0" nodeType="withEffect">
                                  <p:stCondLst>
                                    <p:cond delay="0"/>
                                  </p:stCondLst>
                                  <p:childTnLst>
                                    <p:set>
                                      <p:cBhvr>
                                        <p:cTn id="195" dur="1" fill="hold">
                                          <p:stCondLst>
                                            <p:cond delay="0"/>
                                          </p:stCondLst>
                                        </p:cTn>
                                        <p:tgtEl>
                                          <p:spTgt spid="66"/>
                                        </p:tgtEl>
                                        <p:attrNameLst>
                                          <p:attrName>style.visibility</p:attrName>
                                        </p:attrNameLst>
                                      </p:cBhvr>
                                      <p:to>
                                        <p:strVal val="visible"/>
                                      </p:to>
                                    </p:set>
                                    <p:anim calcmode="lin" valueType="num">
                                      <p:cBhvr>
                                        <p:cTn id="196" dur="1000" fill="hold"/>
                                        <p:tgtEl>
                                          <p:spTgt spid="66"/>
                                        </p:tgtEl>
                                        <p:attrNameLst>
                                          <p:attrName>ppt_w</p:attrName>
                                        </p:attrNameLst>
                                      </p:cBhvr>
                                      <p:tavLst>
                                        <p:tav tm="0">
                                          <p:val>
                                            <p:fltVal val="0"/>
                                          </p:val>
                                        </p:tav>
                                        <p:tav tm="100000">
                                          <p:val>
                                            <p:strVal val="#ppt_w"/>
                                          </p:val>
                                        </p:tav>
                                      </p:tavLst>
                                    </p:anim>
                                    <p:anim calcmode="lin" valueType="num">
                                      <p:cBhvr>
                                        <p:cTn id="197" dur="1000" fill="hold"/>
                                        <p:tgtEl>
                                          <p:spTgt spid="66"/>
                                        </p:tgtEl>
                                        <p:attrNameLst>
                                          <p:attrName>ppt_h</p:attrName>
                                        </p:attrNameLst>
                                      </p:cBhvr>
                                      <p:tavLst>
                                        <p:tav tm="0">
                                          <p:val>
                                            <p:fltVal val="0"/>
                                          </p:val>
                                        </p:tav>
                                        <p:tav tm="100000">
                                          <p:val>
                                            <p:strVal val="#ppt_h"/>
                                          </p:val>
                                        </p:tav>
                                      </p:tavLst>
                                    </p:anim>
                                    <p:anim calcmode="lin" valueType="num">
                                      <p:cBhvr>
                                        <p:cTn id="198" dur="1000" fill="hold"/>
                                        <p:tgtEl>
                                          <p:spTgt spid="66"/>
                                        </p:tgtEl>
                                        <p:attrNameLst>
                                          <p:attrName>style.rotation</p:attrName>
                                        </p:attrNameLst>
                                      </p:cBhvr>
                                      <p:tavLst>
                                        <p:tav tm="0">
                                          <p:val>
                                            <p:fltVal val="360"/>
                                          </p:val>
                                        </p:tav>
                                        <p:tav tm="100000">
                                          <p:val>
                                            <p:fltVal val="0"/>
                                          </p:val>
                                        </p:tav>
                                      </p:tavLst>
                                    </p:anim>
                                    <p:animEffect transition="in" filter="fade">
                                      <p:cBhvr>
                                        <p:cTn id="199" dur="1000"/>
                                        <p:tgtEl>
                                          <p:spTgt spid="66"/>
                                        </p:tgtEl>
                                      </p:cBhvr>
                                    </p:animEffect>
                                  </p:childTnLst>
                                </p:cTn>
                              </p:par>
                              <p:par>
                                <p:cTn id="200" presetID="49" presetClass="entr" presetSubtype="0" decel="100000" fill="hold" nodeType="withEffect">
                                  <p:stCondLst>
                                    <p:cond delay="0"/>
                                  </p:stCondLst>
                                  <p:childTnLst>
                                    <p:set>
                                      <p:cBhvr>
                                        <p:cTn id="201" dur="1" fill="hold">
                                          <p:stCondLst>
                                            <p:cond delay="0"/>
                                          </p:stCondLst>
                                        </p:cTn>
                                        <p:tgtEl>
                                          <p:spTgt spid="67"/>
                                        </p:tgtEl>
                                        <p:attrNameLst>
                                          <p:attrName>style.visibility</p:attrName>
                                        </p:attrNameLst>
                                      </p:cBhvr>
                                      <p:to>
                                        <p:strVal val="visible"/>
                                      </p:to>
                                    </p:set>
                                    <p:anim calcmode="lin" valueType="num">
                                      <p:cBhvr>
                                        <p:cTn id="202" dur="1000" fill="hold"/>
                                        <p:tgtEl>
                                          <p:spTgt spid="67"/>
                                        </p:tgtEl>
                                        <p:attrNameLst>
                                          <p:attrName>ppt_w</p:attrName>
                                        </p:attrNameLst>
                                      </p:cBhvr>
                                      <p:tavLst>
                                        <p:tav tm="0">
                                          <p:val>
                                            <p:fltVal val="0"/>
                                          </p:val>
                                        </p:tav>
                                        <p:tav tm="100000">
                                          <p:val>
                                            <p:strVal val="#ppt_w"/>
                                          </p:val>
                                        </p:tav>
                                      </p:tavLst>
                                    </p:anim>
                                    <p:anim calcmode="lin" valueType="num">
                                      <p:cBhvr>
                                        <p:cTn id="203" dur="1000" fill="hold"/>
                                        <p:tgtEl>
                                          <p:spTgt spid="67"/>
                                        </p:tgtEl>
                                        <p:attrNameLst>
                                          <p:attrName>ppt_h</p:attrName>
                                        </p:attrNameLst>
                                      </p:cBhvr>
                                      <p:tavLst>
                                        <p:tav tm="0">
                                          <p:val>
                                            <p:fltVal val="0"/>
                                          </p:val>
                                        </p:tav>
                                        <p:tav tm="100000">
                                          <p:val>
                                            <p:strVal val="#ppt_h"/>
                                          </p:val>
                                        </p:tav>
                                      </p:tavLst>
                                    </p:anim>
                                    <p:anim calcmode="lin" valueType="num">
                                      <p:cBhvr>
                                        <p:cTn id="204" dur="1000" fill="hold"/>
                                        <p:tgtEl>
                                          <p:spTgt spid="67"/>
                                        </p:tgtEl>
                                        <p:attrNameLst>
                                          <p:attrName>style.rotation</p:attrName>
                                        </p:attrNameLst>
                                      </p:cBhvr>
                                      <p:tavLst>
                                        <p:tav tm="0">
                                          <p:val>
                                            <p:fltVal val="360"/>
                                          </p:val>
                                        </p:tav>
                                        <p:tav tm="100000">
                                          <p:val>
                                            <p:fltVal val="0"/>
                                          </p:val>
                                        </p:tav>
                                      </p:tavLst>
                                    </p:anim>
                                    <p:animEffect transition="in" filter="fade">
                                      <p:cBhvr>
                                        <p:cTn id="205" dur="1000"/>
                                        <p:tgtEl>
                                          <p:spTgt spid="67"/>
                                        </p:tgtEl>
                                      </p:cBhvr>
                                    </p:animEffect>
                                  </p:childTnLst>
                                </p:cTn>
                              </p:par>
                              <p:par>
                                <p:cTn id="206" presetID="49" presetClass="entr" presetSubtype="0" decel="100000" fill="hold" nodeType="withEffect">
                                  <p:stCondLst>
                                    <p:cond delay="0"/>
                                  </p:stCondLst>
                                  <p:childTnLst>
                                    <p:set>
                                      <p:cBhvr>
                                        <p:cTn id="207" dur="1" fill="hold">
                                          <p:stCondLst>
                                            <p:cond delay="0"/>
                                          </p:stCondLst>
                                        </p:cTn>
                                        <p:tgtEl>
                                          <p:spTgt spid="68"/>
                                        </p:tgtEl>
                                        <p:attrNameLst>
                                          <p:attrName>style.visibility</p:attrName>
                                        </p:attrNameLst>
                                      </p:cBhvr>
                                      <p:to>
                                        <p:strVal val="visible"/>
                                      </p:to>
                                    </p:set>
                                    <p:anim calcmode="lin" valueType="num">
                                      <p:cBhvr>
                                        <p:cTn id="208" dur="1000" fill="hold"/>
                                        <p:tgtEl>
                                          <p:spTgt spid="68"/>
                                        </p:tgtEl>
                                        <p:attrNameLst>
                                          <p:attrName>ppt_w</p:attrName>
                                        </p:attrNameLst>
                                      </p:cBhvr>
                                      <p:tavLst>
                                        <p:tav tm="0">
                                          <p:val>
                                            <p:fltVal val="0"/>
                                          </p:val>
                                        </p:tav>
                                        <p:tav tm="100000">
                                          <p:val>
                                            <p:strVal val="#ppt_w"/>
                                          </p:val>
                                        </p:tav>
                                      </p:tavLst>
                                    </p:anim>
                                    <p:anim calcmode="lin" valueType="num">
                                      <p:cBhvr>
                                        <p:cTn id="209" dur="1000" fill="hold"/>
                                        <p:tgtEl>
                                          <p:spTgt spid="68"/>
                                        </p:tgtEl>
                                        <p:attrNameLst>
                                          <p:attrName>ppt_h</p:attrName>
                                        </p:attrNameLst>
                                      </p:cBhvr>
                                      <p:tavLst>
                                        <p:tav tm="0">
                                          <p:val>
                                            <p:fltVal val="0"/>
                                          </p:val>
                                        </p:tav>
                                        <p:tav tm="100000">
                                          <p:val>
                                            <p:strVal val="#ppt_h"/>
                                          </p:val>
                                        </p:tav>
                                      </p:tavLst>
                                    </p:anim>
                                    <p:anim calcmode="lin" valueType="num">
                                      <p:cBhvr>
                                        <p:cTn id="210" dur="1000" fill="hold"/>
                                        <p:tgtEl>
                                          <p:spTgt spid="68"/>
                                        </p:tgtEl>
                                        <p:attrNameLst>
                                          <p:attrName>style.rotation</p:attrName>
                                        </p:attrNameLst>
                                      </p:cBhvr>
                                      <p:tavLst>
                                        <p:tav tm="0">
                                          <p:val>
                                            <p:fltVal val="360"/>
                                          </p:val>
                                        </p:tav>
                                        <p:tav tm="100000">
                                          <p:val>
                                            <p:fltVal val="0"/>
                                          </p:val>
                                        </p:tav>
                                      </p:tavLst>
                                    </p:anim>
                                    <p:animEffect transition="in" filter="fade">
                                      <p:cBhvr>
                                        <p:cTn id="211" dur="1000"/>
                                        <p:tgtEl>
                                          <p:spTgt spid="68"/>
                                        </p:tgtEl>
                                      </p:cBhvr>
                                    </p:animEffect>
                                  </p:childTnLst>
                                </p:cTn>
                              </p:par>
                              <p:par>
                                <p:cTn id="212" presetID="49" presetClass="entr" presetSubtype="0" decel="100000" fill="hold" nodeType="withEffect">
                                  <p:stCondLst>
                                    <p:cond delay="0"/>
                                  </p:stCondLst>
                                  <p:childTnLst>
                                    <p:set>
                                      <p:cBhvr>
                                        <p:cTn id="213" dur="1" fill="hold">
                                          <p:stCondLst>
                                            <p:cond delay="0"/>
                                          </p:stCondLst>
                                        </p:cTn>
                                        <p:tgtEl>
                                          <p:spTgt spid="69"/>
                                        </p:tgtEl>
                                        <p:attrNameLst>
                                          <p:attrName>style.visibility</p:attrName>
                                        </p:attrNameLst>
                                      </p:cBhvr>
                                      <p:to>
                                        <p:strVal val="visible"/>
                                      </p:to>
                                    </p:set>
                                    <p:anim calcmode="lin" valueType="num">
                                      <p:cBhvr>
                                        <p:cTn id="214" dur="1000" fill="hold"/>
                                        <p:tgtEl>
                                          <p:spTgt spid="69"/>
                                        </p:tgtEl>
                                        <p:attrNameLst>
                                          <p:attrName>ppt_w</p:attrName>
                                        </p:attrNameLst>
                                      </p:cBhvr>
                                      <p:tavLst>
                                        <p:tav tm="0">
                                          <p:val>
                                            <p:fltVal val="0"/>
                                          </p:val>
                                        </p:tav>
                                        <p:tav tm="100000">
                                          <p:val>
                                            <p:strVal val="#ppt_w"/>
                                          </p:val>
                                        </p:tav>
                                      </p:tavLst>
                                    </p:anim>
                                    <p:anim calcmode="lin" valueType="num">
                                      <p:cBhvr>
                                        <p:cTn id="215" dur="1000" fill="hold"/>
                                        <p:tgtEl>
                                          <p:spTgt spid="69"/>
                                        </p:tgtEl>
                                        <p:attrNameLst>
                                          <p:attrName>ppt_h</p:attrName>
                                        </p:attrNameLst>
                                      </p:cBhvr>
                                      <p:tavLst>
                                        <p:tav tm="0">
                                          <p:val>
                                            <p:fltVal val="0"/>
                                          </p:val>
                                        </p:tav>
                                        <p:tav tm="100000">
                                          <p:val>
                                            <p:strVal val="#ppt_h"/>
                                          </p:val>
                                        </p:tav>
                                      </p:tavLst>
                                    </p:anim>
                                    <p:anim calcmode="lin" valueType="num">
                                      <p:cBhvr>
                                        <p:cTn id="216" dur="1000" fill="hold"/>
                                        <p:tgtEl>
                                          <p:spTgt spid="69"/>
                                        </p:tgtEl>
                                        <p:attrNameLst>
                                          <p:attrName>style.rotation</p:attrName>
                                        </p:attrNameLst>
                                      </p:cBhvr>
                                      <p:tavLst>
                                        <p:tav tm="0">
                                          <p:val>
                                            <p:fltVal val="360"/>
                                          </p:val>
                                        </p:tav>
                                        <p:tav tm="100000">
                                          <p:val>
                                            <p:fltVal val="0"/>
                                          </p:val>
                                        </p:tav>
                                      </p:tavLst>
                                    </p:anim>
                                    <p:animEffect transition="in" filter="fade">
                                      <p:cBhvr>
                                        <p:cTn id="217" dur="1000"/>
                                        <p:tgtEl>
                                          <p:spTgt spid="69"/>
                                        </p:tgtEl>
                                      </p:cBhvr>
                                    </p:animEffect>
                                  </p:childTnLst>
                                </p:cTn>
                              </p:par>
                              <p:par>
                                <p:cTn id="218" presetID="49" presetClass="entr" presetSubtype="0" decel="100000" fill="hold" nodeType="withEffect">
                                  <p:stCondLst>
                                    <p:cond delay="0"/>
                                  </p:stCondLst>
                                  <p:childTnLst>
                                    <p:set>
                                      <p:cBhvr>
                                        <p:cTn id="219" dur="1" fill="hold">
                                          <p:stCondLst>
                                            <p:cond delay="0"/>
                                          </p:stCondLst>
                                        </p:cTn>
                                        <p:tgtEl>
                                          <p:spTgt spid="70"/>
                                        </p:tgtEl>
                                        <p:attrNameLst>
                                          <p:attrName>style.visibility</p:attrName>
                                        </p:attrNameLst>
                                      </p:cBhvr>
                                      <p:to>
                                        <p:strVal val="visible"/>
                                      </p:to>
                                    </p:set>
                                    <p:anim calcmode="lin" valueType="num">
                                      <p:cBhvr>
                                        <p:cTn id="220" dur="1000" fill="hold"/>
                                        <p:tgtEl>
                                          <p:spTgt spid="70"/>
                                        </p:tgtEl>
                                        <p:attrNameLst>
                                          <p:attrName>ppt_w</p:attrName>
                                        </p:attrNameLst>
                                      </p:cBhvr>
                                      <p:tavLst>
                                        <p:tav tm="0">
                                          <p:val>
                                            <p:fltVal val="0"/>
                                          </p:val>
                                        </p:tav>
                                        <p:tav tm="100000">
                                          <p:val>
                                            <p:strVal val="#ppt_w"/>
                                          </p:val>
                                        </p:tav>
                                      </p:tavLst>
                                    </p:anim>
                                    <p:anim calcmode="lin" valueType="num">
                                      <p:cBhvr>
                                        <p:cTn id="221" dur="1000" fill="hold"/>
                                        <p:tgtEl>
                                          <p:spTgt spid="70"/>
                                        </p:tgtEl>
                                        <p:attrNameLst>
                                          <p:attrName>ppt_h</p:attrName>
                                        </p:attrNameLst>
                                      </p:cBhvr>
                                      <p:tavLst>
                                        <p:tav tm="0">
                                          <p:val>
                                            <p:fltVal val="0"/>
                                          </p:val>
                                        </p:tav>
                                        <p:tav tm="100000">
                                          <p:val>
                                            <p:strVal val="#ppt_h"/>
                                          </p:val>
                                        </p:tav>
                                      </p:tavLst>
                                    </p:anim>
                                    <p:anim calcmode="lin" valueType="num">
                                      <p:cBhvr>
                                        <p:cTn id="222" dur="1000" fill="hold"/>
                                        <p:tgtEl>
                                          <p:spTgt spid="70"/>
                                        </p:tgtEl>
                                        <p:attrNameLst>
                                          <p:attrName>style.rotation</p:attrName>
                                        </p:attrNameLst>
                                      </p:cBhvr>
                                      <p:tavLst>
                                        <p:tav tm="0">
                                          <p:val>
                                            <p:fltVal val="360"/>
                                          </p:val>
                                        </p:tav>
                                        <p:tav tm="100000">
                                          <p:val>
                                            <p:fltVal val="0"/>
                                          </p:val>
                                        </p:tav>
                                      </p:tavLst>
                                    </p:anim>
                                    <p:animEffect transition="in" filter="fade">
                                      <p:cBhvr>
                                        <p:cTn id="223" dur="1000"/>
                                        <p:tgtEl>
                                          <p:spTgt spid="70"/>
                                        </p:tgtEl>
                                      </p:cBhvr>
                                    </p:animEffect>
                                  </p:childTnLst>
                                </p:cTn>
                              </p:par>
                              <p:par>
                                <p:cTn id="224" presetID="49" presetClass="entr" presetSubtype="0" decel="100000" fill="hold" grpId="0" nodeType="withEffect">
                                  <p:stCondLst>
                                    <p:cond delay="0"/>
                                  </p:stCondLst>
                                  <p:childTnLst>
                                    <p:set>
                                      <p:cBhvr>
                                        <p:cTn id="225" dur="1" fill="hold">
                                          <p:stCondLst>
                                            <p:cond delay="0"/>
                                          </p:stCondLst>
                                        </p:cTn>
                                        <p:tgtEl>
                                          <p:spTgt spid="79"/>
                                        </p:tgtEl>
                                        <p:attrNameLst>
                                          <p:attrName>style.visibility</p:attrName>
                                        </p:attrNameLst>
                                      </p:cBhvr>
                                      <p:to>
                                        <p:strVal val="visible"/>
                                      </p:to>
                                    </p:set>
                                    <p:anim calcmode="lin" valueType="num">
                                      <p:cBhvr>
                                        <p:cTn id="226" dur="1000" fill="hold"/>
                                        <p:tgtEl>
                                          <p:spTgt spid="79"/>
                                        </p:tgtEl>
                                        <p:attrNameLst>
                                          <p:attrName>ppt_w</p:attrName>
                                        </p:attrNameLst>
                                      </p:cBhvr>
                                      <p:tavLst>
                                        <p:tav tm="0">
                                          <p:val>
                                            <p:fltVal val="0"/>
                                          </p:val>
                                        </p:tav>
                                        <p:tav tm="100000">
                                          <p:val>
                                            <p:strVal val="#ppt_w"/>
                                          </p:val>
                                        </p:tav>
                                      </p:tavLst>
                                    </p:anim>
                                    <p:anim calcmode="lin" valueType="num">
                                      <p:cBhvr>
                                        <p:cTn id="227" dur="1000" fill="hold"/>
                                        <p:tgtEl>
                                          <p:spTgt spid="79"/>
                                        </p:tgtEl>
                                        <p:attrNameLst>
                                          <p:attrName>ppt_h</p:attrName>
                                        </p:attrNameLst>
                                      </p:cBhvr>
                                      <p:tavLst>
                                        <p:tav tm="0">
                                          <p:val>
                                            <p:fltVal val="0"/>
                                          </p:val>
                                        </p:tav>
                                        <p:tav tm="100000">
                                          <p:val>
                                            <p:strVal val="#ppt_h"/>
                                          </p:val>
                                        </p:tav>
                                      </p:tavLst>
                                    </p:anim>
                                    <p:anim calcmode="lin" valueType="num">
                                      <p:cBhvr>
                                        <p:cTn id="228" dur="1000" fill="hold"/>
                                        <p:tgtEl>
                                          <p:spTgt spid="79"/>
                                        </p:tgtEl>
                                        <p:attrNameLst>
                                          <p:attrName>style.rotation</p:attrName>
                                        </p:attrNameLst>
                                      </p:cBhvr>
                                      <p:tavLst>
                                        <p:tav tm="0">
                                          <p:val>
                                            <p:fltVal val="360"/>
                                          </p:val>
                                        </p:tav>
                                        <p:tav tm="100000">
                                          <p:val>
                                            <p:fltVal val="0"/>
                                          </p:val>
                                        </p:tav>
                                      </p:tavLst>
                                    </p:anim>
                                    <p:animEffect transition="in" filter="fade">
                                      <p:cBhvr>
                                        <p:cTn id="229" dur="1000"/>
                                        <p:tgtEl>
                                          <p:spTgt spid="79"/>
                                        </p:tgtEl>
                                      </p:cBhvr>
                                    </p:animEffect>
                                  </p:childTnLst>
                                </p:cTn>
                              </p:par>
                              <p:par>
                                <p:cTn id="230" presetID="49" presetClass="entr" presetSubtype="0" decel="100000" fill="hold" grpId="0" nodeType="withEffect">
                                  <p:stCondLst>
                                    <p:cond delay="0"/>
                                  </p:stCondLst>
                                  <p:childTnLst>
                                    <p:set>
                                      <p:cBhvr>
                                        <p:cTn id="231" dur="1" fill="hold">
                                          <p:stCondLst>
                                            <p:cond delay="0"/>
                                          </p:stCondLst>
                                        </p:cTn>
                                        <p:tgtEl>
                                          <p:spTgt spid="80"/>
                                        </p:tgtEl>
                                        <p:attrNameLst>
                                          <p:attrName>style.visibility</p:attrName>
                                        </p:attrNameLst>
                                      </p:cBhvr>
                                      <p:to>
                                        <p:strVal val="visible"/>
                                      </p:to>
                                    </p:set>
                                    <p:anim calcmode="lin" valueType="num">
                                      <p:cBhvr>
                                        <p:cTn id="232" dur="1000" fill="hold"/>
                                        <p:tgtEl>
                                          <p:spTgt spid="80"/>
                                        </p:tgtEl>
                                        <p:attrNameLst>
                                          <p:attrName>ppt_w</p:attrName>
                                        </p:attrNameLst>
                                      </p:cBhvr>
                                      <p:tavLst>
                                        <p:tav tm="0">
                                          <p:val>
                                            <p:fltVal val="0"/>
                                          </p:val>
                                        </p:tav>
                                        <p:tav tm="100000">
                                          <p:val>
                                            <p:strVal val="#ppt_w"/>
                                          </p:val>
                                        </p:tav>
                                      </p:tavLst>
                                    </p:anim>
                                    <p:anim calcmode="lin" valueType="num">
                                      <p:cBhvr>
                                        <p:cTn id="233" dur="1000" fill="hold"/>
                                        <p:tgtEl>
                                          <p:spTgt spid="80"/>
                                        </p:tgtEl>
                                        <p:attrNameLst>
                                          <p:attrName>ppt_h</p:attrName>
                                        </p:attrNameLst>
                                      </p:cBhvr>
                                      <p:tavLst>
                                        <p:tav tm="0">
                                          <p:val>
                                            <p:fltVal val="0"/>
                                          </p:val>
                                        </p:tav>
                                        <p:tav tm="100000">
                                          <p:val>
                                            <p:strVal val="#ppt_h"/>
                                          </p:val>
                                        </p:tav>
                                      </p:tavLst>
                                    </p:anim>
                                    <p:anim calcmode="lin" valueType="num">
                                      <p:cBhvr>
                                        <p:cTn id="234" dur="1000" fill="hold"/>
                                        <p:tgtEl>
                                          <p:spTgt spid="80"/>
                                        </p:tgtEl>
                                        <p:attrNameLst>
                                          <p:attrName>style.rotation</p:attrName>
                                        </p:attrNameLst>
                                      </p:cBhvr>
                                      <p:tavLst>
                                        <p:tav tm="0">
                                          <p:val>
                                            <p:fltVal val="360"/>
                                          </p:val>
                                        </p:tav>
                                        <p:tav tm="100000">
                                          <p:val>
                                            <p:fltVal val="0"/>
                                          </p:val>
                                        </p:tav>
                                      </p:tavLst>
                                    </p:anim>
                                    <p:animEffect transition="in" filter="fade">
                                      <p:cBhvr>
                                        <p:cTn id="235" dur="1000"/>
                                        <p:tgtEl>
                                          <p:spTgt spid="80"/>
                                        </p:tgtEl>
                                      </p:cBhvr>
                                    </p:animEffect>
                                  </p:childTnLst>
                                </p:cTn>
                              </p:par>
                              <p:par>
                                <p:cTn id="236" presetID="49" presetClass="entr" presetSubtype="0" decel="100000" fill="hold" grpId="0" nodeType="withEffect">
                                  <p:stCondLst>
                                    <p:cond delay="0"/>
                                  </p:stCondLst>
                                  <p:childTnLst>
                                    <p:set>
                                      <p:cBhvr>
                                        <p:cTn id="237" dur="1" fill="hold">
                                          <p:stCondLst>
                                            <p:cond delay="0"/>
                                          </p:stCondLst>
                                        </p:cTn>
                                        <p:tgtEl>
                                          <p:spTgt spid="83"/>
                                        </p:tgtEl>
                                        <p:attrNameLst>
                                          <p:attrName>style.visibility</p:attrName>
                                        </p:attrNameLst>
                                      </p:cBhvr>
                                      <p:to>
                                        <p:strVal val="visible"/>
                                      </p:to>
                                    </p:set>
                                    <p:anim calcmode="lin" valueType="num">
                                      <p:cBhvr>
                                        <p:cTn id="238" dur="1000" fill="hold"/>
                                        <p:tgtEl>
                                          <p:spTgt spid="83"/>
                                        </p:tgtEl>
                                        <p:attrNameLst>
                                          <p:attrName>ppt_w</p:attrName>
                                        </p:attrNameLst>
                                      </p:cBhvr>
                                      <p:tavLst>
                                        <p:tav tm="0">
                                          <p:val>
                                            <p:fltVal val="0"/>
                                          </p:val>
                                        </p:tav>
                                        <p:tav tm="100000">
                                          <p:val>
                                            <p:strVal val="#ppt_w"/>
                                          </p:val>
                                        </p:tav>
                                      </p:tavLst>
                                    </p:anim>
                                    <p:anim calcmode="lin" valueType="num">
                                      <p:cBhvr>
                                        <p:cTn id="239" dur="1000" fill="hold"/>
                                        <p:tgtEl>
                                          <p:spTgt spid="83"/>
                                        </p:tgtEl>
                                        <p:attrNameLst>
                                          <p:attrName>ppt_h</p:attrName>
                                        </p:attrNameLst>
                                      </p:cBhvr>
                                      <p:tavLst>
                                        <p:tav tm="0">
                                          <p:val>
                                            <p:fltVal val="0"/>
                                          </p:val>
                                        </p:tav>
                                        <p:tav tm="100000">
                                          <p:val>
                                            <p:strVal val="#ppt_h"/>
                                          </p:val>
                                        </p:tav>
                                      </p:tavLst>
                                    </p:anim>
                                    <p:anim calcmode="lin" valueType="num">
                                      <p:cBhvr>
                                        <p:cTn id="240" dur="1000" fill="hold"/>
                                        <p:tgtEl>
                                          <p:spTgt spid="83"/>
                                        </p:tgtEl>
                                        <p:attrNameLst>
                                          <p:attrName>style.rotation</p:attrName>
                                        </p:attrNameLst>
                                      </p:cBhvr>
                                      <p:tavLst>
                                        <p:tav tm="0">
                                          <p:val>
                                            <p:fltVal val="360"/>
                                          </p:val>
                                        </p:tav>
                                        <p:tav tm="100000">
                                          <p:val>
                                            <p:fltVal val="0"/>
                                          </p:val>
                                        </p:tav>
                                      </p:tavLst>
                                    </p:anim>
                                    <p:animEffect transition="in" filter="fade">
                                      <p:cBhvr>
                                        <p:cTn id="241" dur="1000"/>
                                        <p:tgtEl>
                                          <p:spTgt spid="83"/>
                                        </p:tgtEl>
                                      </p:cBhvr>
                                    </p:animEffect>
                                  </p:childTnLst>
                                </p:cTn>
                              </p:par>
                              <p:par>
                                <p:cTn id="242" presetID="49" presetClass="entr" presetSubtype="0" decel="100000" fill="hold" grpId="0" nodeType="withEffect">
                                  <p:stCondLst>
                                    <p:cond delay="0"/>
                                  </p:stCondLst>
                                  <p:childTnLst>
                                    <p:set>
                                      <p:cBhvr>
                                        <p:cTn id="243" dur="1" fill="hold">
                                          <p:stCondLst>
                                            <p:cond delay="0"/>
                                          </p:stCondLst>
                                        </p:cTn>
                                        <p:tgtEl>
                                          <p:spTgt spid="84"/>
                                        </p:tgtEl>
                                        <p:attrNameLst>
                                          <p:attrName>style.visibility</p:attrName>
                                        </p:attrNameLst>
                                      </p:cBhvr>
                                      <p:to>
                                        <p:strVal val="visible"/>
                                      </p:to>
                                    </p:set>
                                    <p:anim calcmode="lin" valueType="num">
                                      <p:cBhvr>
                                        <p:cTn id="244" dur="1000" fill="hold"/>
                                        <p:tgtEl>
                                          <p:spTgt spid="84"/>
                                        </p:tgtEl>
                                        <p:attrNameLst>
                                          <p:attrName>ppt_w</p:attrName>
                                        </p:attrNameLst>
                                      </p:cBhvr>
                                      <p:tavLst>
                                        <p:tav tm="0">
                                          <p:val>
                                            <p:fltVal val="0"/>
                                          </p:val>
                                        </p:tav>
                                        <p:tav tm="100000">
                                          <p:val>
                                            <p:strVal val="#ppt_w"/>
                                          </p:val>
                                        </p:tav>
                                      </p:tavLst>
                                    </p:anim>
                                    <p:anim calcmode="lin" valueType="num">
                                      <p:cBhvr>
                                        <p:cTn id="245" dur="1000" fill="hold"/>
                                        <p:tgtEl>
                                          <p:spTgt spid="84"/>
                                        </p:tgtEl>
                                        <p:attrNameLst>
                                          <p:attrName>ppt_h</p:attrName>
                                        </p:attrNameLst>
                                      </p:cBhvr>
                                      <p:tavLst>
                                        <p:tav tm="0">
                                          <p:val>
                                            <p:fltVal val="0"/>
                                          </p:val>
                                        </p:tav>
                                        <p:tav tm="100000">
                                          <p:val>
                                            <p:strVal val="#ppt_h"/>
                                          </p:val>
                                        </p:tav>
                                      </p:tavLst>
                                    </p:anim>
                                    <p:anim calcmode="lin" valueType="num">
                                      <p:cBhvr>
                                        <p:cTn id="246" dur="1000" fill="hold"/>
                                        <p:tgtEl>
                                          <p:spTgt spid="84"/>
                                        </p:tgtEl>
                                        <p:attrNameLst>
                                          <p:attrName>style.rotation</p:attrName>
                                        </p:attrNameLst>
                                      </p:cBhvr>
                                      <p:tavLst>
                                        <p:tav tm="0">
                                          <p:val>
                                            <p:fltVal val="360"/>
                                          </p:val>
                                        </p:tav>
                                        <p:tav tm="100000">
                                          <p:val>
                                            <p:fltVal val="0"/>
                                          </p:val>
                                        </p:tav>
                                      </p:tavLst>
                                    </p:anim>
                                    <p:animEffect transition="in" filter="fade">
                                      <p:cBhvr>
                                        <p:cTn id="247" dur="1000"/>
                                        <p:tgtEl>
                                          <p:spTgt spid="84"/>
                                        </p:tgtEl>
                                      </p:cBhvr>
                                    </p:animEffect>
                                  </p:childTnLst>
                                </p:cTn>
                              </p:par>
                              <p:par>
                                <p:cTn id="248" presetID="49" presetClass="entr" presetSubtype="0" decel="100000" fill="hold" grpId="0" nodeType="withEffect">
                                  <p:stCondLst>
                                    <p:cond delay="0"/>
                                  </p:stCondLst>
                                  <p:childTnLst>
                                    <p:set>
                                      <p:cBhvr>
                                        <p:cTn id="249" dur="1" fill="hold">
                                          <p:stCondLst>
                                            <p:cond delay="0"/>
                                          </p:stCondLst>
                                        </p:cTn>
                                        <p:tgtEl>
                                          <p:spTgt spid="85"/>
                                        </p:tgtEl>
                                        <p:attrNameLst>
                                          <p:attrName>style.visibility</p:attrName>
                                        </p:attrNameLst>
                                      </p:cBhvr>
                                      <p:to>
                                        <p:strVal val="visible"/>
                                      </p:to>
                                    </p:set>
                                    <p:anim calcmode="lin" valueType="num">
                                      <p:cBhvr>
                                        <p:cTn id="250" dur="1000" fill="hold"/>
                                        <p:tgtEl>
                                          <p:spTgt spid="85"/>
                                        </p:tgtEl>
                                        <p:attrNameLst>
                                          <p:attrName>ppt_w</p:attrName>
                                        </p:attrNameLst>
                                      </p:cBhvr>
                                      <p:tavLst>
                                        <p:tav tm="0">
                                          <p:val>
                                            <p:fltVal val="0"/>
                                          </p:val>
                                        </p:tav>
                                        <p:tav tm="100000">
                                          <p:val>
                                            <p:strVal val="#ppt_w"/>
                                          </p:val>
                                        </p:tav>
                                      </p:tavLst>
                                    </p:anim>
                                    <p:anim calcmode="lin" valueType="num">
                                      <p:cBhvr>
                                        <p:cTn id="251" dur="1000" fill="hold"/>
                                        <p:tgtEl>
                                          <p:spTgt spid="85"/>
                                        </p:tgtEl>
                                        <p:attrNameLst>
                                          <p:attrName>ppt_h</p:attrName>
                                        </p:attrNameLst>
                                      </p:cBhvr>
                                      <p:tavLst>
                                        <p:tav tm="0">
                                          <p:val>
                                            <p:fltVal val="0"/>
                                          </p:val>
                                        </p:tav>
                                        <p:tav tm="100000">
                                          <p:val>
                                            <p:strVal val="#ppt_h"/>
                                          </p:val>
                                        </p:tav>
                                      </p:tavLst>
                                    </p:anim>
                                    <p:anim calcmode="lin" valueType="num">
                                      <p:cBhvr>
                                        <p:cTn id="252" dur="1000" fill="hold"/>
                                        <p:tgtEl>
                                          <p:spTgt spid="85"/>
                                        </p:tgtEl>
                                        <p:attrNameLst>
                                          <p:attrName>style.rotation</p:attrName>
                                        </p:attrNameLst>
                                      </p:cBhvr>
                                      <p:tavLst>
                                        <p:tav tm="0">
                                          <p:val>
                                            <p:fltVal val="360"/>
                                          </p:val>
                                        </p:tav>
                                        <p:tav tm="100000">
                                          <p:val>
                                            <p:fltVal val="0"/>
                                          </p:val>
                                        </p:tav>
                                      </p:tavLst>
                                    </p:anim>
                                    <p:animEffect transition="in" filter="fade">
                                      <p:cBhvr>
                                        <p:cTn id="253" dur="1000"/>
                                        <p:tgtEl>
                                          <p:spTgt spid="85"/>
                                        </p:tgtEl>
                                      </p:cBhvr>
                                    </p:animEffect>
                                  </p:childTnLst>
                                </p:cTn>
                              </p:par>
                              <p:par>
                                <p:cTn id="254" presetID="49" presetClass="entr" presetSubtype="0" decel="100000" fill="hold" grpId="0" nodeType="withEffect">
                                  <p:stCondLst>
                                    <p:cond delay="0"/>
                                  </p:stCondLst>
                                  <p:childTnLst>
                                    <p:set>
                                      <p:cBhvr>
                                        <p:cTn id="255" dur="1" fill="hold">
                                          <p:stCondLst>
                                            <p:cond delay="0"/>
                                          </p:stCondLst>
                                        </p:cTn>
                                        <p:tgtEl>
                                          <p:spTgt spid="86"/>
                                        </p:tgtEl>
                                        <p:attrNameLst>
                                          <p:attrName>style.visibility</p:attrName>
                                        </p:attrNameLst>
                                      </p:cBhvr>
                                      <p:to>
                                        <p:strVal val="visible"/>
                                      </p:to>
                                    </p:set>
                                    <p:anim calcmode="lin" valueType="num">
                                      <p:cBhvr>
                                        <p:cTn id="256" dur="1000" fill="hold"/>
                                        <p:tgtEl>
                                          <p:spTgt spid="86"/>
                                        </p:tgtEl>
                                        <p:attrNameLst>
                                          <p:attrName>ppt_w</p:attrName>
                                        </p:attrNameLst>
                                      </p:cBhvr>
                                      <p:tavLst>
                                        <p:tav tm="0">
                                          <p:val>
                                            <p:fltVal val="0"/>
                                          </p:val>
                                        </p:tav>
                                        <p:tav tm="100000">
                                          <p:val>
                                            <p:strVal val="#ppt_w"/>
                                          </p:val>
                                        </p:tav>
                                      </p:tavLst>
                                    </p:anim>
                                    <p:anim calcmode="lin" valueType="num">
                                      <p:cBhvr>
                                        <p:cTn id="257" dur="1000" fill="hold"/>
                                        <p:tgtEl>
                                          <p:spTgt spid="86"/>
                                        </p:tgtEl>
                                        <p:attrNameLst>
                                          <p:attrName>ppt_h</p:attrName>
                                        </p:attrNameLst>
                                      </p:cBhvr>
                                      <p:tavLst>
                                        <p:tav tm="0">
                                          <p:val>
                                            <p:fltVal val="0"/>
                                          </p:val>
                                        </p:tav>
                                        <p:tav tm="100000">
                                          <p:val>
                                            <p:strVal val="#ppt_h"/>
                                          </p:val>
                                        </p:tav>
                                      </p:tavLst>
                                    </p:anim>
                                    <p:anim calcmode="lin" valueType="num">
                                      <p:cBhvr>
                                        <p:cTn id="258" dur="1000" fill="hold"/>
                                        <p:tgtEl>
                                          <p:spTgt spid="86"/>
                                        </p:tgtEl>
                                        <p:attrNameLst>
                                          <p:attrName>style.rotation</p:attrName>
                                        </p:attrNameLst>
                                      </p:cBhvr>
                                      <p:tavLst>
                                        <p:tav tm="0">
                                          <p:val>
                                            <p:fltVal val="360"/>
                                          </p:val>
                                        </p:tav>
                                        <p:tav tm="100000">
                                          <p:val>
                                            <p:fltVal val="0"/>
                                          </p:val>
                                        </p:tav>
                                      </p:tavLst>
                                    </p:anim>
                                    <p:animEffect transition="in" filter="fade">
                                      <p:cBhvr>
                                        <p:cTn id="259" dur="1000"/>
                                        <p:tgtEl>
                                          <p:spTgt spid="86"/>
                                        </p:tgtEl>
                                      </p:cBhvr>
                                    </p:animEffect>
                                  </p:childTnLst>
                                </p:cTn>
                              </p:par>
                              <p:par>
                                <p:cTn id="260" presetID="49" presetClass="entr" presetSubtype="0" decel="100000" fill="hold" grpId="0" nodeType="withEffect">
                                  <p:stCondLst>
                                    <p:cond delay="0"/>
                                  </p:stCondLst>
                                  <p:childTnLst>
                                    <p:set>
                                      <p:cBhvr>
                                        <p:cTn id="261" dur="1" fill="hold">
                                          <p:stCondLst>
                                            <p:cond delay="0"/>
                                          </p:stCondLst>
                                        </p:cTn>
                                        <p:tgtEl>
                                          <p:spTgt spid="87"/>
                                        </p:tgtEl>
                                        <p:attrNameLst>
                                          <p:attrName>style.visibility</p:attrName>
                                        </p:attrNameLst>
                                      </p:cBhvr>
                                      <p:to>
                                        <p:strVal val="visible"/>
                                      </p:to>
                                    </p:set>
                                    <p:anim calcmode="lin" valueType="num">
                                      <p:cBhvr>
                                        <p:cTn id="262" dur="1000" fill="hold"/>
                                        <p:tgtEl>
                                          <p:spTgt spid="87"/>
                                        </p:tgtEl>
                                        <p:attrNameLst>
                                          <p:attrName>ppt_w</p:attrName>
                                        </p:attrNameLst>
                                      </p:cBhvr>
                                      <p:tavLst>
                                        <p:tav tm="0">
                                          <p:val>
                                            <p:fltVal val="0"/>
                                          </p:val>
                                        </p:tav>
                                        <p:tav tm="100000">
                                          <p:val>
                                            <p:strVal val="#ppt_w"/>
                                          </p:val>
                                        </p:tav>
                                      </p:tavLst>
                                    </p:anim>
                                    <p:anim calcmode="lin" valueType="num">
                                      <p:cBhvr>
                                        <p:cTn id="263" dur="1000" fill="hold"/>
                                        <p:tgtEl>
                                          <p:spTgt spid="87"/>
                                        </p:tgtEl>
                                        <p:attrNameLst>
                                          <p:attrName>ppt_h</p:attrName>
                                        </p:attrNameLst>
                                      </p:cBhvr>
                                      <p:tavLst>
                                        <p:tav tm="0">
                                          <p:val>
                                            <p:fltVal val="0"/>
                                          </p:val>
                                        </p:tav>
                                        <p:tav tm="100000">
                                          <p:val>
                                            <p:strVal val="#ppt_h"/>
                                          </p:val>
                                        </p:tav>
                                      </p:tavLst>
                                    </p:anim>
                                    <p:anim calcmode="lin" valueType="num">
                                      <p:cBhvr>
                                        <p:cTn id="264" dur="1000" fill="hold"/>
                                        <p:tgtEl>
                                          <p:spTgt spid="87"/>
                                        </p:tgtEl>
                                        <p:attrNameLst>
                                          <p:attrName>style.rotation</p:attrName>
                                        </p:attrNameLst>
                                      </p:cBhvr>
                                      <p:tavLst>
                                        <p:tav tm="0">
                                          <p:val>
                                            <p:fltVal val="360"/>
                                          </p:val>
                                        </p:tav>
                                        <p:tav tm="100000">
                                          <p:val>
                                            <p:fltVal val="0"/>
                                          </p:val>
                                        </p:tav>
                                      </p:tavLst>
                                    </p:anim>
                                    <p:animEffect transition="in" filter="fade">
                                      <p:cBhvr>
                                        <p:cTn id="265" dur="1000"/>
                                        <p:tgtEl>
                                          <p:spTgt spid="87"/>
                                        </p:tgtEl>
                                      </p:cBhvr>
                                    </p:animEffect>
                                  </p:childTnLst>
                                </p:cTn>
                              </p:par>
                              <p:par>
                                <p:cTn id="266" presetID="49" presetClass="entr" presetSubtype="0" decel="100000" fill="hold" grpId="0" nodeType="withEffect">
                                  <p:stCondLst>
                                    <p:cond delay="0"/>
                                  </p:stCondLst>
                                  <p:childTnLst>
                                    <p:set>
                                      <p:cBhvr>
                                        <p:cTn id="267" dur="1" fill="hold">
                                          <p:stCondLst>
                                            <p:cond delay="0"/>
                                          </p:stCondLst>
                                        </p:cTn>
                                        <p:tgtEl>
                                          <p:spTgt spid="90"/>
                                        </p:tgtEl>
                                        <p:attrNameLst>
                                          <p:attrName>style.visibility</p:attrName>
                                        </p:attrNameLst>
                                      </p:cBhvr>
                                      <p:to>
                                        <p:strVal val="visible"/>
                                      </p:to>
                                    </p:set>
                                    <p:anim calcmode="lin" valueType="num">
                                      <p:cBhvr>
                                        <p:cTn id="268" dur="1000" fill="hold"/>
                                        <p:tgtEl>
                                          <p:spTgt spid="90"/>
                                        </p:tgtEl>
                                        <p:attrNameLst>
                                          <p:attrName>ppt_w</p:attrName>
                                        </p:attrNameLst>
                                      </p:cBhvr>
                                      <p:tavLst>
                                        <p:tav tm="0">
                                          <p:val>
                                            <p:fltVal val="0"/>
                                          </p:val>
                                        </p:tav>
                                        <p:tav tm="100000">
                                          <p:val>
                                            <p:strVal val="#ppt_w"/>
                                          </p:val>
                                        </p:tav>
                                      </p:tavLst>
                                    </p:anim>
                                    <p:anim calcmode="lin" valueType="num">
                                      <p:cBhvr>
                                        <p:cTn id="269" dur="1000" fill="hold"/>
                                        <p:tgtEl>
                                          <p:spTgt spid="90"/>
                                        </p:tgtEl>
                                        <p:attrNameLst>
                                          <p:attrName>ppt_h</p:attrName>
                                        </p:attrNameLst>
                                      </p:cBhvr>
                                      <p:tavLst>
                                        <p:tav tm="0">
                                          <p:val>
                                            <p:fltVal val="0"/>
                                          </p:val>
                                        </p:tav>
                                        <p:tav tm="100000">
                                          <p:val>
                                            <p:strVal val="#ppt_h"/>
                                          </p:val>
                                        </p:tav>
                                      </p:tavLst>
                                    </p:anim>
                                    <p:anim calcmode="lin" valueType="num">
                                      <p:cBhvr>
                                        <p:cTn id="270" dur="1000" fill="hold"/>
                                        <p:tgtEl>
                                          <p:spTgt spid="90"/>
                                        </p:tgtEl>
                                        <p:attrNameLst>
                                          <p:attrName>style.rotation</p:attrName>
                                        </p:attrNameLst>
                                      </p:cBhvr>
                                      <p:tavLst>
                                        <p:tav tm="0">
                                          <p:val>
                                            <p:fltVal val="360"/>
                                          </p:val>
                                        </p:tav>
                                        <p:tav tm="100000">
                                          <p:val>
                                            <p:fltVal val="0"/>
                                          </p:val>
                                        </p:tav>
                                      </p:tavLst>
                                    </p:anim>
                                    <p:animEffect transition="in" filter="fade">
                                      <p:cBhvr>
                                        <p:cTn id="271" dur="1000"/>
                                        <p:tgtEl>
                                          <p:spTgt spid="90"/>
                                        </p:tgtEl>
                                      </p:cBhvr>
                                    </p:animEffect>
                                  </p:childTnLst>
                                </p:cTn>
                              </p:par>
                              <p:par>
                                <p:cTn id="272" presetID="49" presetClass="entr" presetSubtype="0" decel="100000" fill="hold" grpId="0" nodeType="withEffect">
                                  <p:stCondLst>
                                    <p:cond delay="0"/>
                                  </p:stCondLst>
                                  <p:childTnLst>
                                    <p:set>
                                      <p:cBhvr>
                                        <p:cTn id="273" dur="1" fill="hold">
                                          <p:stCondLst>
                                            <p:cond delay="0"/>
                                          </p:stCondLst>
                                        </p:cTn>
                                        <p:tgtEl>
                                          <p:spTgt spid="91"/>
                                        </p:tgtEl>
                                        <p:attrNameLst>
                                          <p:attrName>style.visibility</p:attrName>
                                        </p:attrNameLst>
                                      </p:cBhvr>
                                      <p:to>
                                        <p:strVal val="visible"/>
                                      </p:to>
                                    </p:set>
                                    <p:anim calcmode="lin" valueType="num">
                                      <p:cBhvr>
                                        <p:cTn id="274" dur="1000" fill="hold"/>
                                        <p:tgtEl>
                                          <p:spTgt spid="91"/>
                                        </p:tgtEl>
                                        <p:attrNameLst>
                                          <p:attrName>ppt_w</p:attrName>
                                        </p:attrNameLst>
                                      </p:cBhvr>
                                      <p:tavLst>
                                        <p:tav tm="0">
                                          <p:val>
                                            <p:fltVal val="0"/>
                                          </p:val>
                                        </p:tav>
                                        <p:tav tm="100000">
                                          <p:val>
                                            <p:strVal val="#ppt_w"/>
                                          </p:val>
                                        </p:tav>
                                      </p:tavLst>
                                    </p:anim>
                                    <p:anim calcmode="lin" valueType="num">
                                      <p:cBhvr>
                                        <p:cTn id="275" dur="1000" fill="hold"/>
                                        <p:tgtEl>
                                          <p:spTgt spid="91"/>
                                        </p:tgtEl>
                                        <p:attrNameLst>
                                          <p:attrName>ppt_h</p:attrName>
                                        </p:attrNameLst>
                                      </p:cBhvr>
                                      <p:tavLst>
                                        <p:tav tm="0">
                                          <p:val>
                                            <p:fltVal val="0"/>
                                          </p:val>
                                        </p:tav>
                                        <p:tav tm="100000">
                                          <p:val>
                                            <p:strVal val="#ppt_h"/>
                                          </p:val>
                                        </p:tav>
                                      </p:tavLst>
                                    </p:anim>
                                    <p:anim calcmode="lin" valueType="num">
                                      <p:cBhvr>
                                        <p:cTn id="276" dur="1000" fill="hold"/>
                                        <p:tgtEl>
                                          <p:spTgt spid="91"/>
                                        </p:tgtEl>
                                        <p:attrNameLst>
                                          <p:attrName>style.rotation</p:attrName>
                                        </p:attrNameLst>
                                      </p:cBhvr>
                                      <p:tavLst>
                                        <p:tav tm="0">
                                          <p:val>
                                            <p:fltVal val="360"/>
                                          </p:val>
                                        </p:tav>
                                        <p:tav tm="100000">
                                          <p:val>
                                            <p:fltVal val="0"/>
                                          </p:val>
                                        </p:tav>
                                      </p:tavLst>
                                    </p:anim>
                                    <p:animEffect transition="in" filter="fade">
                                      <p:cBhvr>
                                        <p:cTn id="277" dur="1000"/>
                                        <p:tgtEl>
                                          <p:spTgt spid="91"/>
                                        </p:tgtEl>
                                      </p:cBhvr>
                                    </p:animEffect>
                                  </p:childTnLst>
                                </p:cTn>
                              </p:par>
                              <p:par>
                                <p:cTn id="278" presetID="49" presetClass="entr" presetSubtype="0" decel="100000" fill="hold" grpId="0" nodeType="withEffect">
                                  <p:stCondLst>
                                    <p:cond delay="0"/>
                                  </p:stCondLst>
                                  <p:childTnLst>
                                    <p:set>
                                      <p:cBhvr>
                                        <p:cTn id="279" dur="1" fill="hold">
                                          <p:stCondLst>
                                            <p:cond delay="0"/>
                                          </p:stCondLst>
                                        </p:cTn>
                                        <p:tgtEl>
                                          <p:spTgt spid="92"/>
                                        </p:tgtEl>
                                        <p:attrNameLst>
                                          <p:attrName>style.visibility</p:attrName>
                                        </p:attrNameLst>
                                      </p:cBhvr>
                                      <p:to>
                                        <p:strVal val="visible"/>
                                      </p:to>
                                    </p:set>
                                    <p:anim calcmode="lin" valueType="num">
                                      <p:cBhvr>
                                        <p:cTn id="280" dur="1000" fill="hold"/>
                                        <p:tgtEl>
                                          <p:spTgt spid="92"/>
                                        </p:tgtEl>
                                        <p:attrNameLst>
                                          <p:attrName>ppt_w</p:attrName>
                                        </p:attrNameLst>
                                      </p:cBhvr>
                                      <p:tavLst>
                                        <p:tav tm="0">
                                          <p:val>
                                            <p:fltVal val="0"/>
                                          </p:val>
                                        </p:tav>
                                        <p:tav tm="100000">
                                          <p:val>
                                            <p:strVal val="#ppt_w"/>
                                          </p:val>
                                        </p:tav>
                                      </p:tavLst>
                                    </p:anim>
                                    <p:anim calcmode="lin" valueType="num">
                                      <p:cBhvr>
                                        <p:cTn id="281" dur="1000" fill="hold"/>
                                        <p:tgtEl>
                                          <p:spTgt spid="92"/>
                                        </p:tgtEl>
                                        <p:attrNameLst>
                                          <p:attrName>ppt_h</p:attrName>
                                        </p:attrNameLst>
                                      </p:cBhvr>
                                      <p:tavLst>
                                        <p:tav tm="0">
                                          <p:val>
                                            <p:fltVal val="0"/>
                                          </p:val>
                                        </p:tav>
                                        <p:tav tm="100000">
                                          <p:val>
                                            <p:strVal val="#ppt_h"/>
                                          </p:val>
                                        </p:tav>
                                      </p:tavLst>
                                    </p:anim>
                                    <p:anim calcmode="lin" valueType="num">
                                      <p:cBhvr>
                                        <p:cTn id="282" dur="1000" fill="hold"/>
                                        <p:tgtEl>
                                          <p:spTgt spid="92"/>
                                        </p:tgtEl>
                                        <p:attrNameLst>
                                          <p:attrName>style.rotation</p:attrName>
                                        </p:attrNameLst>
                                      </p:cBhvr>
                                      <p:tavLst>
                                        <p:tav tm="0">
                                          <p:val>
                                            <p:fltVal val="360"/>
                                          </p:val>
                                        </p:tav>
                                        <p:tav tm="100000">
                                          <p:val>
                                            <p:fltVal val="0"/>
                                          </p:val>
                                        </p:tav>
                                      </p:tavLst>
                                    </p:anim>
                                    <p:animEffect transition="in" filter="fade">
                                      <p:cBhvr>
                                        <p:cTn id="283" dur="10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animBg="1"/>
      <p:bldP spid="10" grpId="0" animBg="1"/>
      <p:bldP spid="11" grpId="0" animBg="1"/>
      <p:bldP spid="13" grpId="0" animBg="1"/>
      <p:bldP spid="43" grpId="0" animBg="1"/>
      <p:bldP spid="44" grpId="0" animBg="1"/>
      <p:bldP spid="47" grpId="0" animBg="1"/>
      <p:bldP spid="53" grpId="0" animBg="1"/>
      <p:bldP spid="54" grpId="0" animBg="1"/>
      <p:bldP spid="55" grpId="0" animBg="1"/>
      <p:bldP spid="57" grpId="0" animBg="1"/>
      <p:bldP spid="58" grpId="0" animBg="1"/>
      <p:bldP spid="59" grpId="0" animBg="1"/>
      <p:bldP spid="61" grpId="0" animBg="1"/>
      <p:bldP spid="66" grpId="0" animBg="1"/>
      <p:bldP spid="79" grpId="0" animBg="1"/>
      <p:bldP spid="80" grpId="0" animBg="1"/>
      <p:bldP spid="83" grpId="0" animBg="1"/>
      <p:bldP spid="84" grpId="0" animBg="1"/>
      <p:bldP spid="85" grpId="0" animBg="1"/>
      <p:bldP spid="86" grpId="0" animBg="1"/>
      <p:bldP spid="87" grpId="0" animBg="1"/>
      <p:bldP spid="90" grpId="0" animBg="1"/>
      <p:bldP spid="91" grpId="0" animBg="1"/>
      <p:bldP spid="9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692239"/>
          </a:xfrm>
        </p:spPr>
        <p:txBody>
          <a:bodyPr/>
          <a:lstStyle/>
          <a:p>
            <a:r>
              <a:rPr lang="en-US" b="1" dirty="0" smtClean="0">
                <a:latin typeface="Times New Roman" panose="02020603050405020304" pitchFamily="18" charset="0"/>
                <a:cs typeface="Times New Roman" panose="02020603050405020304" pitchFamily="18" charset="0"/>
              </a:rPr>
              <a:t>USER INTERFACE</a:t>
            </a:r>
            <a:endParaRPr lang="en-US" b="1"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7B8F7E8-4D29-43EF-B70F-3AF956169012}" type="slidenum">
              <a:rPr lang="en-US" smtClean="0"/>
              <a:t>5</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0650" y="1378038"/>
            <a:ext cx="9678378" cy="4508831"/>
          </a:xfrm>
          <a:prstGeom prst="rect">
            <a:avLst/>
          </a:prstGeom>
        </p:spPr>
      </p:pic>
      <p:sp>
        <p:nvSpPr>
          <p:cNvPr id="6" name="TextBox 5"/>
          <p:cNvSpPr txBox="1"/>
          <p:nvPr/>
        </p:nvSpPr>
        <p:spPr>
          <a:xfrm>
            <a:off x="4739426" y="5886870"/>
            <a:ext cx="3206839" cy="584775"/>
          </a:xfrm>
          <a:prstGeom prst="rect">
            <a:avLst/>
          </a:prstGeom>
          <a:noFill/>
        </p:spPr>
        <p:txBody>
          <a:bodyPr wrap="square" rtlCol="0">
            <a:spAutoFit/>
          </a:bodyPr>
          <a:lstStyle/>
          <a:p>
            <a:pPr algn="ctr"/>
            <a:r>
              <a:rPr lang="en-US" sz="3200" dirty="0" smtClean="0">
                <a:latin typeface="Times New Roman" panose="02020603050405020304" pitchFamily="18" charset="0"/>
                <a:cs typeface="Times New Roman" panose="02020603050405020304" pitchFamily="18" charset="0"/>
              </a:rPr>
              <a:t>Menu Screen</a:t>
            </a:r>
            <a:endParaRPr lang="en-US" sz="3200" dirty="0">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fld id="{69F6BC4A-0C19-4452-A18A-5116941D57B7}" type="datetime1">
              <a:rPr lang="en-US" smtClean="0"/>
              <a:t>4/1/2017</a:t>
            </a:fld>
            <a:endParaRPr lang="en-US"/>
          </a:p>
        </p:txBody>
      </p:sp>
    </p:spTree>
    <p:extLst>
      <p:ext uri="{BB962C8B-B14F-4D97-AF65-F5344CB8AC3E}">
        <p14:creationId xmlns:p14="http://schemas.microsoft.com/office/powerpoint/2010/main" val="33967007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600" decel="100000"/>
                                        <p:tgtEl>
                                          <p:spTgt spid="2"/>
                                        </p:tgtEl>
                                      </p:cBhvr>
                                    </p:animEffect>
                                    <p:anim calcmode="lin" valueType="num">
                                      <p:cBhvr>
                                        <p:cTn id="8" dur="600" decel="100000" fill="hold"/>
                                        <p:tgtEl>
                                          <p:spTgt spid="2"/>
                                        </p:tgtEl>
                                        <p:attrNameLst>
                                          <p:attrName>style.rotation</p:attrName>
                                        </p:attrNameLst>
                                      </p:cBhvr>
                                      <p:tavLst>
                                        <p:tav tm="0">
                                          <p:val>
                                            <p:fltVal val="-90"/>
                                          </p:val>
                                        </p:tav>
                                        <p:tav tm="100000">
                                          <p:val>
                                            <p:fltVal val="0"/>
                                          </p:val>
                                        </p:tav>
                                      </p:tavLst>
                                    </p:anim>
                                    <p:anim calcmode="lin" valueType="num">
                                      <p:cBhvr>
                                        <p:cTn id="9" dur="600" decel="100000" fill="hold"/>
                                        <p:tgtEl>
                                          <p:spTgt spid="2"/>
                                        </p:tgtEl>
                                        <p:attrNameLst>
                                          <p:attrName>ppt_x</p:attrName>
                                        </p:attrNameLst>
                                      </p:cBhvr>
                                      <p:tavLst>
                                        <p:tav tm="0">
                                          <p:val>
                                            <p:strVal val="#ppt_x+0.4"/>
                                          </p:val>
                                        </p:tav>
                                        <p:tav tm="100000">
                                          <p:val>
                                            <p:strVal val="#ppt_x-0.05"/>
                                          </p:val>
                                        </p:tav>
                                      </p:tavLst>
                                    </p:anim>
                                    <p:anim calcmode="lin" valueType="num">
                                      <p:cBhvr>
                                        <p:cTn id="10" dur="600" decel="100000" fill="hold"/>
                                        <p:tgtEl>
                                          <p:spTgt spid="2"/>
                                        </p:tgtEl>
                                        <p:attrNameLst>
                                          <p:attrName>ppt_y</p:attrName>
                                        </p:attrNameLst>
                                      </p:cBhvr>
                                      <p:tavLst>
                                        <p:tav tm="0">
                                          <p:val>
                                            <p:strVal val="#ppt_y-0.4"/>
                                          </p:val>
                                        </p:tav>
                                        <p:tav tm="100000">
                                          <p:val>
                                            <p:strVal val="#ppt_y+0.1"/>
                                          </p:val>
                                        </p:tav>
                                      </p:tavLst>
                                    </p:anim>
                                    <p:anim calcmode="lin" valueType="num">
                                      <p:cBhvr>
                                        <p:cTn id="11" dur="150" accel="100000" fill="hold">
                                          <p:stCondLst>
                                            <p:cond delay="600"/>
                                          </p:stCondLst>
                                        </p:cTn>
                                        <p:tgtEl>
                                          <p:spTgt spid="2"/>
                                        </p:tgtEl>
                                        <p:attrNameLst>
                                          <p:attrName>ppt_x</p:attrName>
                                        </p:attrNameLst>
                                      </p:cBhvr>
                                      <p:tavLst>
                                        <p:tav tm="0">
                                          <p:val>
                                            <p:strVal val="#ppt_x-0.05"/>
                                          </p:val>
                                        </p:tav>
                                        <p:tav tm="100000">
                                          <p:val>
                                            <p:strVal val="#ppt_x"/>
                                          </p:val>
                                        </p:tav>
                                      </p:tavLst>
                                    </p:anim>
                                    <p:anim calcmode="lin" valueType="num">
                                      <p:cBhvr>
                                        <p:cTn id="12" dur="150" accel="100000" fill="hold">
                                          <p:stCondLst>
                                            <p:cond delay="600"/>
                                          </p:stCondLst>
                                        </p:cTn>
                                        <p:tgtEl>
                                          <p:spTgt spid="2"/>
                                        </p:tgtEl>
                                        <p:attrNameLst>
                                          <p:attrName>ppt_y</p:attrName>
                                        </p:attrNameLst>
                                      </p:cBhvr>
                                      <p:tavLst>
                                        <p:tav tm="0">
                                          <p:val>
                                            <p:strVal val="#ppt_y+0.1"/>
                                          </p:val>
                                        </p:tav>
                                        <p:tav tm="100000">
                                          <p:val>
                                            <p:strVal val="#ppt_y"/>
                                          </p:val>
                                        </p:tav>
                                      </p:tavLst>
                                    </p:anim>
                                  </p:childTnLst>
                                </p:cTn>
                              </p:par>
                            </p:childTnLst>
                          </p:cTn>
                        </p:par>
                        <p:par>
                          <p:cTn id="13" fill="hold">
                            <p:stCondLst>
                              <p:cond delay="750"/>
                            </p:stCondLst>
                            <p:childTnLst>
                              <p:par>
                                <p:cTn id="14" presetID="52" presetClass="entr" presetSubtype="0" fill="hold" nodeType="afterEffect">
                                  <p:stCondLst>
                                    <p:cond delay="0"/>
                                  </p:stCondLst>
                                  <p:childTnLst>
                                    <p:set>
                                      <p:cBhvr>
                                        <p:cTn id="15" dur="1" fill="hold">
                                          <p:stCondLst>
                                            <p:cond delay="0"/>
                                          </p:stCondLst>
                                        </p:cTn>
                                        <p:tgtEl>
                                          <p:spTgt spid="5"/>
                                        </p:tgtEl>
                                        <p:attrNameLst>
                                          <p:attrName>style.visibility</p:attrName>
                                        </p:attrNameLst>
                                      </p:cBhvr>
                                      <p:to>
                                        <p:strVal val="visible"/>
                                      </p:to>
                                    </p:set>
                                    <p:animScale>
                                      <p:cBhvr>
                                        <p:cTn id="16"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7" dur="1000" decel="50000" fill="hold">
                                          <p:stCondLst>
                                            <p:cond delay="0"/>
                                          </p:stCondLst>
                                        </p:cTn>
                                        <p:tgtEl>
                                          <p:spTgt spid="5"/>
                                        </p:tgtEl>
                                        <p:attrNameLst>
                                          <p:attrName>ppt_x</p:attrName>
                                          <p:attrName>ppt_y</p:attrName>
                                        </p:attrNameLst>
                                      </p:cBhvr>
                                    </p:animMotion>
                                    <p:animEffect transition="in" filter="fade">
                                      <p:cBhvr>
                                        <p:cTn id="18" dur="1000"/>
                                        <p:tgtEl>
                                          <p:spTgt spid="5"/>
                                        </p:tgtEl>
                                      </p:cBhvr>
                                    </p:animEffect>
                                  </p:childTnLst>
                                </p:cTn>
                              </p:par>
                              <p:par>
                                <p:cTn id="19" presetID="52"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Scale>
                                      <p:cBhvr>
                                        <p:cTn id="21"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6"/>
                                        </p:tgtEl>
                                        <p:attrNameLst>
                                          <p:attrName>ppt_x</p:attrName>
                                          <p:attrName>ppt_y</p:attrName>
                                        </p:attrNameLst>
                                      </p:cBhvr>
                                    </p:animMotion>
                                    <p:animEffect transition="in" filter="fade">
                                      <p:cBhvr>
                                        <p:cTn id="23"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6634" y="3112873"/>
            <a:ext cx="4501166" cy="451047"/>
          </a:xfrm>
        </p:spPr>
        <p:txBody>
          <a:bodyPr>
            <a:normAutofit/>
          </a:bodyPr>
          <a:lstStyle/>
          <a:p>
            <a:pPr algn="ctr"/>
            <a:r>
              <a:rPr lang="en-US" sz="2000" dirty="0" smtClean="0">
                <a:latin typeface="Times New Roman" panose="02020603050405020304" pitchFamily="18" charset="0"/>
                <a:cs typeface="Times New Roman" panose="02020603050405020304" pitchFamily="18" charset="0"/>
              </a:rPr>
              <a:t>Computer vs Player mode</a:t>
            </a:r>
            <a:endParaRPr lang="en-US" sz="20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7B8F7E8-4D29-43EF-B70F-3AF956169012}" type="slidenum">
              <a:rPr lang="en-US" smtClean="0"/>
              <a:t>6</a:t>
            </a:fld>
            <a:endParaRPr lang="en-US"/>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0572" y="280662"/>
            <a:ext cx="4913289" cy="2768959"/>
          </a:xfrm>
          <a:prstGeom prst="rect">
            <a:avLst/>
          </a:prstGeom>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45290" y="319299"/>
            <a:ext cx="4746959" cy="2730322"/>
          </a:xfrm>
          <a:prstGeom prst="rect">
            <a:avLst/>
          </a:prstGeom>
        </p:spPr>
      </p:pic>
      <p:sp>
        <p:nvSpPr>
          <p:cNvPr id="7" name="Title 1"/>
          <p:cNvSpPr txBox="1">
            <a:spLocks/>
          </p:cNvSpPr>
          <p:nvPr/>
        </p:nvSpPr>
        <p:spPr>
          <a:xfrm>
            <a:off x="7168186" y="3092438"/>
            <a:ext cx="4501166" cy="550572"/>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US" sz="2000" dirty="0" smtClean="0">
                <a:latin typeface="Times New Roman" panose="02020603050405020304" pitchFamily="18" charset="0"/>
                <a:cs typeface="Times New Roman" panose="02020603050405020304" pitchFamily="18" charset="0"/>
              </a:rPr>
              <a:t>Player vs Player mode</a:t>
            </a:r>
            <a:endParaRPr lang="en-US" sz="2000" dirty="0">
              <a:latin typeface="Times New Roman" panose="02020603050405020304" pitchFamily="18" charset="0"/>
              <a:cs typeface="Times New Roman" panose="02020603050405020304" pitchFamily="18" charset="0"/>
            </a:endParaRPr>
          </a:p>
        </p:txBody>
      </p:sp>
      <p:pic>
        <p:nvPicPr>
          <p:cNvPr id="8" name="Picture 7"/>
          <p:cNvPicPr>
            <a:picLocks noChangeAspect="1"/>
          </p:cNvPicPr>
          <p:nvPr/>
        </p:nvPicPr>
        <p:blipFill>
          <a:blip r:embed="rId4"/>
          <a:stretch>
            <a:fillRect/>
          </a:stretch>
        </p:blipFill>
        <p:spPr>
          <a:xfrm>
            <a:off x="4385255" y="3600107"/>
            <a:ext cx="4706393" cy="2645950"/>
          </a:xfrm>
          <a:prstGeom prst="rect">
            <a:avLst/>
          </a:prstGeom>
        </p:spPr>
      </p:pic>
      <p:sp>
        <p:nvSpPr>
          <p:cNvPr id="9" name="Title 1"/>
          <p:cNvSpPr txBox="1">
            <a:spLocks/>
          </p:cNvSpPr>
          <p:nvPr/>
        </p:nvSpPr>
        <p:spPr>
          <a:xfrm>
            <a:off x="4487869" y="6282244"/>
            <a:ext cx="4501166" cy="575756"/>
          </a:xfrm>
          <a:prstGeom prst="rect">
            <a:avLst/>
          </a:prstGeom>
        </p:spPr>
        <p:txBody>
          <a:bodyPr vert="horz" lIns="91440" tIns="45720" rIns="91440" bIns="45720" rtlCol="0" anchor="t">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pPr algn="ctr"/>
            <a:r>
              <a:rPr lang="en-US" sz="2000" dirty="0" smtClean="0">
                <a:latin typeface="Times New Roman" panose="02020603050405020304" pitchFamily="18" charset="0"/>
                <a:cs typeface="Times New Roman" panose="02020603050405020304" pitchFamily="18" charset="0"/>
              </a:rPr>
              <a:t>Game Over</a:t>
            </a:r>
            <a:endParaRPr lang="en-US" sz="2000" dirty="0">
              <a:latin typeface="Times New Roman" panose="02020603050405020304" pitchFamily="18" charset="0"/>
              <a:cs typeface="Times New Roman" panose="02020603050405020304" pitchFamily="18" charset="0"/>
            </a:endParaRPr>
          </a:p>
        </p:txBody>
      </p:sp>
      <p:sp>
        <p:nvSpPr>
          <p:cNvPr id="3" name="Date Placeholder 2"/>
          <p:cNvSpPr>
            <a:spLocks noGrp="1"/>
          </p:cNvSpPr>
          <p:nvPr>
            <p:ph type="dt" sz="half" idx="10"/>
          </p:nvPr>
        </p:nvSpPr>
        <p:spPr/>
        <p:txBody>
          <a:bodyPr/>
          <a:lstStyle/>
          <a:p>
            <a:fld id="{C1AD385B-A615-4EE0-9CD1-A3EA7AA1E828}" type="datetime1">
              <a:rPr lang="en-US" smtClean="0"/>
              <a:t>4/1/2017</a:t>
            </a:fld>
            <a:endParaRPr lang="en-US"/>
          </a:p>
        </p:txBody>
      </p:sp>
    </p:spTree>
    <p:extLst>
      <p:ext uri="{BB962C8B-B14F-4D97-AF65-F5344CB8AC3E}">
        <p14:creationId xmlns:p14="http://schemas.microsoft.com/office/powerpoint/2010/main" val="27336175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5"/>
                                        </p:tgtEl>
                                        <p:attrNameLst>
                                          <p:attrName>ppt_y</p:attrName>
                                        </p:attrNameLst>
                                      </p:cBhvr>
                                      <p:tavLst>
                                        <p:tav tm="0" fmla="#ppt_y+(sin(-2*pi*(1-$))*-#ppt_x+cos(-2*pi*(1-$))*(1-#ppt_y))*(1-$)">
                                          <p:val>
                                            <p:fltVal val="0"/>
                                          </p:val>
                                        </p:tav>
                                        <p:tav tm="100000">
                                          <p:val>
                                            <p:fltVal val="1"/>
                                          </p:val>
                                        </p:tav>
                                      </p:tavLst>
                                    </p:anim>
                                  </p:childTnLst>
                                </p:cTn>
                              </p:par>
                              <p:par>
                                <p:cTn id="11" presetID="15"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ppt_w</p:attrName>
                                        </p:attrNameLst>
                                      </p:cBhvr>
                                      <p:tavLst>
                                        <p:tav tm="0">
                                          <p:val>
                                            <p:fltVal val="0"/>
                                          </p:val>
                                        </p:tav>
                                        <p:tav tm="100000">
                                          <p:val>
                                            <p:strVal val="#ppt_w"/>
                                          </p:val>
                                        </p:tav>
                                      </p:tavLst>
                                    </p:anim>
                                    <p:anim calcmode="lin" valueType="num">
                                      <p:cBhvr>
                                        <p:cTn id="14" dur="1000" fill="hold"/>
                                        <p:tgtEl>
                                          <p:spTgt spid="2"/>
                                        </p:tgtEl>
                                        <p:attrNameLst>
                                          <p:attrName>ppt_h</p:attrName>
                                        </p:attrNameLst>
                                      </p:cBhvr>
                                      <p:tavLst>
                                        <p:tav tm="0">
                                          <p:val>
                                            <p:fltVal val="0"/>
                                          </p:val>
                                        </p:tav>
                                        <p:tav tm="100000">
                                          <p:val>
                                            <p:strVal val="#ppt_h"/>
                                          </p:val>
                                        </p:tav>
                                      </p:tavLst>
                                    </p:anim>
                                    <p:anim calcmode="lin" valueType="num">
                                      <p:cBhvr>
                                        <p:cTn id="15"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16" dur="10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7" fill="hold">
                      <p:stCondLst>
                        <p:cond delay="indefinite"/>
                      </p:stCondLst>
                      <p:childTnLst>
                        <p:par>
                          <p:cTn id="18" fill="hold">
                            <p:stCondLst>
                              <p:cond delay="0"/>
                            </p:stCondLst>
                            <p:childTnLst>
                              <p:par>
                                <p:cTn id="19" presetID="52"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Scale>
                                      <p:cBhvr>
                                        <p:cTn id="21"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6"/>
                                        </p:tgtEl>
                                        <p:attrNameLst>
                                          <p:attrName>ppt_x</p:attrName>
                                          <p:attrName>ppt_y</p:attrName>
                                        </p:attrNameLst>
                                      </p:cBhvr>
                                    </p:animMotion>
                                    <p:animEffect transition="in" filter="fade">
                                      <p:cBhvr>
                                        <p:cTn id="23" dur="1000"/>
                                        <p:tgtEl>
                                          <p:spTgt spid="6"/>
                                        </p:tgtEl>
                                      </p:cBhvr>
                                    </p:animEffect>
                                  </p:childTnLst>
                                </p:cTn>
                              </p:par>
                              <p:par>
                                <p:cTn id="24" presetID="52" presetClass="entr" presetSubtype="0"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Scale>
                                      <p:cBhvr>
                                        <p:cTn id="26"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7"/>
                                        </p:tgtEl>
                                        <p:attrNameLst>
                                          <p:attrName>ppt_x</p:attrName>
                                          <p:attrName>ppt_y</p:attrName>
                                        </p:attrNameLst>
                                      </p:cBhvr>
                                    </p:animMotion>
                                    <p:animEffect transition="in" filter="fade">
                                      <p:cBhvr>
                                        <p:cTn id="28" dur="10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26" presetClass="entr" presetSubtype="0" fill="hold"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down)">
                                      <p:cBhvr>
                                        <p:cTn id="33" dur="435">
                                          <p:stCondLst>
                                            <p:cond delay="0"/>
                                          </p:stCondLst>
                                        </p:cTn>
                                        <p:tgtEl>
                                          <p:spTgt spid="8"/>
                                        </p:tgtEl>
                                      </p:cBhvr>
                                    </p:animEffect>
                                    <p:anim calcmode="lin" valueType="num">
                                      <p:cBhvr>
                                        <p:cTn id="34" dur="1367"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35" dur="498"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36" dur="498" tmFilter="0, 0; 0.125,0.2665; 0.25,0.4; 0.375,0.465; 0.5,0.5;  0.625,0.535; 0.75,0.6; 0.875,0.7335; 1,1">
                                          <p:stCondLst>
                                            <p:cond delay="498"/>
                                          </p:stCondLst>
                                        </p:cTn>
                                        <p:tgtEl>
                                          <p:spTgt spid="8"/>
                                        </p:tgtEl>
                                        <p:attrNameLst>
                                          <p:attrName>ppt_y</p:attrName>
                                        </p:attrNameLst>
                                      </p:cBhvr>
                                      <p:tavLst>
                                        <p:tav tm="0" fmla="#ppt_y-sin(pi*$)/9">
                                          <p:val>
                                            <p:fltVal val="0"/>
                                          </p:val>
                                        </p:tav>
                                        <p:tav tm="100000">
                                          <p:val>
                                            <p:fltVal val="1"/>
                                          </p:val>
                                        </p:tav>
                                      </p:tavLst>
                                    </p:anim>
                                    <p:anim calcmode="lin" valueType="num">
                                      <p:cBhvr>
                                        <p:cTn id="37" dur="249" tmFilter="0, 0; 0.125,0.2665; 0.25,0.4; 0.375,0.465; 0.5,0.5;  0.625,0.535; 0.75,0.6; 0.875,0.7335; 1,1">
                                          <p:stCondLst>
                                            <p:cond delay="993"/>
                                          </p:stCondLst>
                                        </p:cTn>
                                        <p:tgtEl>
                                          <p:spTgt spid="8"/>
                                        </p:tgtEl>
                                        <p:attrNameLst>
                                          <p:attrName>ppt_y</p:attrName>
                                        </p:attrNameLst>
                                      </p:cBhvr>
                                      <p:tavLst>
                                        <p:tav tm="0" fmla="#ppt_y-sin(pi*$)/27">
                                          <p:val>
                                            <p:fltVal val="0"/>
                                          </p:val>
                                        </p:tav>
                                        <p:tav tm="100000">
                                          <p:val>
                                            <p:fltVal val="1"/>
                                          </p:val>
                                        </p:tav>
                                      </p:tavLst>
                                    </p:anim>
                                    <p:anim calcmode="lin" valueType="num">
                                      <p:cBhvr>
                                        <p:cTn id="38" dur="123" tmFilter="0, 0; 0.125,0.2665; 0.25,0.4; 0.375,0.465; 0.5,0.5;  0.625,0.535; 0.75,0.6; 0.875,0.7335; 1,1">
                                          <p:stCondLst>
                                            <p:cond delay="1242"/>
                                          </p:stCondLst>
                                        </p:cTn>
                                        <p:tgtEl>
                                          <p:spTgt spid="8"/>
                                        </p:tgtEl>
                                        <p:attrNameLst>
                                          <p:attrName>ppt_y</p:attrName>
                                        </p:attrNameLst>
                                      </p:cBhvr>
                                      <p:tavLst>
                                        <p:tav tm="0" fmla="#ppt_y-sin(pi*$)/81">
                                          <p:val>
                                            <p:fltVal val="0"/>
                                          </p:val>
                                        </p:tav>
                                        <p:tav tm="100000">
                                          <p:val>
                                            <p:fltVal val="1"/>
                                          </p:val>
                                        </p:tav>
                                      </p:tavLst>
                                    </p:anim>
                                    <p:animScale>
                                      <p:cBhvr>
                                        <p:cTn id="39" dur="20">
                                          <p:stCondLst>
                                            <p:cond delay="487"/>
                                          </p:stCondLst>
                                        </p:cTn>
                                        <p:tgtEl>
                                          <p:spTgt spid="8"/>
                                        </p:tgtEl>
                                      </p:cBhvr>
                                      <p:to x="100000" y="60000"/>
                                    </p:animScale>
                                    <p:animScale>
                                      <p:cBhvr>
                                        <p:cTn id="40" dur="124" decel="50000">
                                          <p:stCondLst>
                                            <p:cond delay="507"/>
                                          </p:stCondLst>
                                        </p:cTn>
                                        <p:tgtEl>
                                          <p:spTgt spid="8"/>
                                        </p:tgtEl>
                                      </p:cBhvr>
                                      <p:to x="100000" y="100000"/>
                                    </p:animScale>
                                    <p:animScale>
                                      <p:cBhvr>
                                        <p:cTn id="41" dur="20">
                                          <p:stCondLst>
                                            <p:cond delay="984"/>
                                          </p:stCondLst>
                                        </p:cTn>
                                        <p:tgtEl>
                                          <p:spTgt spid="8"/>
                                        </p:tgtEl>
                                      </p:cBhvr>
                                      <p:to x="100000" y="80000"/>
                                    </p:animScale>
                                    <p:animScale>
                                      <p:cBhvr>
                                        <p:cTn id="42" dur="124" decel="50000">
                                          <p:stCondLst>
                                            <p:cond delay="1004"/>
                                          </p:stCondLst>
                                        </p:cTn>
                                        <p:tgtEl>
                                          <p:spTgt spid="8"/>
                                        </p:tgtEl>
                                      </p:cBhvr>
                                      <p:to x="100000" y="100000"/>
                                    </p:animScale>
                                    <p:animScale>
                                      <p:cBhvr>
                                        <p:cTn id="43" dur="20">
                                          <p:stCondLst>
                                            <p:cond delay="1231"/>
                                          </p:stCondLst>
                                        </p:cTn>
                                        <p:tgtEl>
                                          <p:spTgt spid="8"/>
                                        </p:tgtEl>
                                      </p:cBhvr>
                                      <p:to x="100000" y="90000"/>
                                    </p:animScale>
                                    <p:animScale>
                                      <p:cBhvr>
                                        <p:cTn id="44" dur="124" decel="50000">
                                          <p:stCondLst>
                                            <p:cond delay="1251"/>
                                          </p:stCondLst>
                                        </p:cTn>
                                        <p:tgtEl>
                                          <p:spTgt spid="8"/>
                                        </p:tgtEl>
                                      </p:cBhvr>
                                      <p:to x="100000" y="100000"/>
                                    </p:animScale>
                                    <p:animScale>
                                      <p:cBhvr>
                                        <p:cTn id="45" dur="20">
                                          <p:stCondLst>
                                            <p:cond delay="1356"/>
                                          </p:stCondLst>
                                        </p:cTn>
                                        <p:tgtEl>
                                          <p:spTgt spid="8"/>
                                        </p:tgtEl>
                                      </p:cBhvr>
                                      <p:to x="100000" y="95000"/>
                                    </p:animScale>
                                    <p:animScale>
                                      <p:cBhvr>
                                        <p:cTn id="46" dur="124" decel="50000">
                                          <p:stCondLst>
                                            <p:cond delay="1376"/>
                                          </p:stCondLst>
                                        </p:cTn>
                                        <p:tgtEl>
                                          <p:spTgt spid="8"/>
                                        </p:tgtEl>
                                      </p:cBhvr>
                                      <p:to x="100000" y="100000"/>
                                    </p:animScale>
                                  </p:childTnLst>
                                </p:cTn>
                              </p:par>
                              <p:par>
                                <p:cTn id="47" presetID="26" presetClass="entr" presetSubtype="0"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wipe(down)">
                                      <p:cBhvr>
                                        <p:cTn id="49" dur="435">
                                          <p:stCondLst>
                                            <p:cond delay="0"/>
                                          </p:stCondLst>
                                        </p:cTn>
                                        <p:tgtEl>
                                          <p:spTgt spid="9"/>
                                        </p:tgtEl>
                                      </p:cBhvr>
                                    </p:animEffect>
                                    <p:anim calcmode="lin" valueType="num">
                                      <p:cBhvr>
                                        <p:cTn id="50" dur="1367" tmFilter="0,0; 0.14,0.36; 0.43,0.73; 0.71,0.91; 1.0,1.0">
                                          <p:stCondLst>
                                            <p:cond delay="0"/>
                                          </p:stCondLst>
                                        </p:cTn>
                                        <p:tgtEl>
                                          <p:spTgt spid="9"/>
                                        </p:tgtEl>
                                        <p:attrNameLst>
                                          <p:attrName>ppt_x</p:attrName>
                                        </p:attrNameLst>
                                      </p:cBhvr>
                                      <p:tavLst>
                                        <p:tav tm="0">
                                          <p:val>
                                            <p:strVal val="#ppt_x-0.25"/>
                                          </p:val>
                                        </p:tav>
                                        <p:tav tm="100000">
                                          <p:val>
                                            <p:strVal val="#ppt_x"/>
                                          </p:val>
                                        </p:tav>
                                      </p:tavLst>
                                    </p:anim>
                                    <p:anim calcmode="lin" valueType="num">
                                      <p:cBhvr>
                                        <p:cTn id="51" dur="498" tmFilter="0.0,0.0; 0.25,0.07; 0.50,0.2; 0.75,0.467; 1.0,1.0">
                                          <p:stCondLst>
                                            <p:cond delay="0"/>
                                          </p:stCondLst>
                                        </p:cTn>
                                        <p:tgtEl>
                                          <p:spTgt spid="9"/>
                                        </p:tgtEl>
                                        <p:attrNameLst>
                                          <p:attrName>ppt_y</p:attrName>
                                        </p:attrNameLst>
                                      </p:cBhvr>
                                      <p:tavLst>
                                        <p:tav tm="0" fmla="#ppt_y-sin(pi*$)/3">
                                          <p:val>
                                            <p:fltVal val="0.5"/>
                                          </p:val>
                                        </p:tav>
                                        <p:tav tm="100000">
                                          <p:val>
                                            <p:fltVal val="1"/>
                                          </p:val>
                                        </p:tav>
                                      </p:tavLst>
                                    </p:anim>
                                    <p:anim calcmode="lin" valueType="num">
                                      <p:cBhvr>
                                        <p:cTn id="52" dur="498" tmFilter="0, 0; 0.125,0.2665; 0.25,0.4; 0.375,0.465; 0.5,0.5;  0.625,0.535; 0.75,0.6; 0.875,0.7335; 1,1">
                                          <p:stCondLst>
                                            <p:cond delay="498"/>
                                          </p:stCondLst>
                                        </p:cTn>
                                        <p:tgtEl>
                                          <p:spTgt spid="9"/>
                                        </p:tgtEl>
                                        <p:attrNameLst>
                                          <p:attrName>ppt_y</p:attrName>
                                        </p:attrNameLst>
                                      </p:cBhvr>
                                      <p:tavLst>
                                        <p:tav tm="0" fmla="#ppt_y-sin(pi*$)/9">
                                          <p:val>
                                            <p:fltVal val="0"/>
                                          </p:val>
                                        </p:tav>
                                        <p:tav tm="100000">
                                          <p:val>
                                            <p:fltVal val="1"/>
                                          </p:val>
                                        </p:tav>
                                      </p:tavLst>
                                    </p:anim>
                                    <p:anim calcmode="lin" valueType="num">
                                      <p:cBhvr>
                                        <p:cTn id="53" dur="249" tmFilter="0, 0; 0.125,0.2665; 0.25,0.4; 0.375,0.465; 0.5,0.5;  0.625,0.535; 0.75,0.6; 0.875,0.7335; 1,1">
                                          <p:stCondLst>
                                            <p:cond delay="993"/>
                                          </p:stCondLst>
                                        </p:cTn>
                                        <p:tgtEl>
                                          <p:spTgt spid="9"/>
                                        </p:tgtEl>
                                        <p:attrNameLst>
                                          <p:attrName>ppt_y</p:attrName>
                                        </p:attrNameLst>
                                      </p:cBhvr>
                                      <p:tavLst>
                                        <p:tav tm="0" fmla="#ppt_y-sin(pi*$)/27">
                                          <p:val>
                                            <p:fltVal val="0"/>
                                          </p:val>
                                        </p:tav>
                                        <p:tav tm="100000">
                                          <p:val>
                                            <p:fltVal val="1"/>
                                          </p:val>
                                        </p:tav>
                                      </p:tavLst>
                                    </p:anim>
                                    <p:anim calcmode="lin" valueType="num">
                                      <p:cBhvr>
                                        <p:cTn id="54" dur="123" tmFilter="0, 0; 0.125,0.2665; 0.25,0.4; 0.375,0.465; 0.5,0.5;  0.625,0.535; 0.75,0.6; 0.875,0.7335; 1,1">
                                          <p:stCondLst>
                                            <p:cond delay="1242"/>
                                          </p:stCondLst>
                                        </p:cTn>
                                        <p:tgtEl>
                                          <p:spTgt spid="9"/>
                                        </p:tgtEl>
                                        <p:attrNameLst>
                                          <p:attrName>ppt_y</p:attrName>
                                        </p:attrNameLst>
                                      </p:cBhvr>
                                      <p:tavLst>
                                        <p:tav tm="0" fmla="#ppt_y-sin(pi*$)/81">
                                          <p:val>
                                            <p:fltVal val="0"/>
                                          </p:val>
                                        </p:tav>
                                        <p:tav tm="100000">
                                          <p:val>
                                            <p:fltVal val="1"/>
                                          </p:val>
                                        </p:tav>
                                      </p:tavLst>
                                    </p:anim>
                                    <p:animScale>
                                      <p:cBhvr>
                                        <p:cTn id="55" dur="20">
                                          <p:stCondLst>
                                            <p:cond delay="487"/>
                                          </p:stCondLst>
                                        </p:cTn>
                                        <p:tgtEl>
                                          <p:spTgt spid="9"/>
                                        </p:tgtEl>
                                      </p:cBhvr>
                                      <p:to x="100000" y="60000"/>
                                    </p:animScale>
                                    <p:animScale>
                                      <p:cBhvr>
                                        <p:cTn id="56" dur="124" decel="50000">
                                          <p:stCondLst>
                                            <p:cond delay="507"/>
                                          </p:stCondLst>
                                        </p:cTn>
                                        <p:tgtEl>
                                          <p:spTgt spid="9"/>
                                        </p:tgtEl>
                                      </p:cBhvr>
                                      <p:to x="100000" y="100000"/>
                                    </p:animScale>
                                    <p:animScale>
                                      <p:cBhvr>
                                        <p:cTn id="57" dur="20">
                                          <p:stCondLst>
                                            <p:cond delay="984"/>
                                          </p:stCondLst>
                                        </p:cTn>
                                        <p:tgtEl>
                                          <p:spTgt spid="9"/>
                                        </p:tgtEl>
                                      </p:cBhvr>
                                      <p:to x="100000" y="80000"/>
                                    </p:animScale>
                                    <p:animScale>
                                      <p:cBhvr>
                                        <p:cTn id="58" dur="124" decel="50000">
                                          <p:stCondLst>
                                            <p:cond delay="1004"/>
                                          </p:stCondLst>
                                        </p:cTn>
                                        <p:tgtEl>
                                          <p:spTgt spid="9"/>
                                        </p:tgtEl>
                                      </p:cBhvr>
                                      <p:to x="100000" y="100000"/>
                                    </p:animScale>
                                    <p:animScale>
                                      <p:cBhvr>
                                        <p:cTn id="59" dur="20">
                                          <p:stCondLst>
                                            <p:cond delay="1231"/>
                                          </p:stCondLst>
                                        </p:cTn>
                                        <p:tgtEl>
                                          <p:spTgt spid="9"/>
                                        </p:tgtEl>
                                      </p:cBhvr>
                                      <p:to x="100000" y="90000"/>
                                    </p:animScale>
                                    <p:animScale>
                                      <p:cBhvr>
                                        <p:cTn id="60" dur="124" decel="50000">
                                          <p:stCondLst>
                                            <p:cond delay="1251"/>
                                          </p:stCondLst>
                                        </p:cTn>
                                        <p:tgtEl>
                                          <p:spTgt spid="9"/>
                                        </p:tgtEl>
                                      </p:cBhvr>
                                      <p:to x="100000" y="100000"/>
                                    </p:animScale>
                                    <p:animScale>
                                      <p:cBhvr>
                                        <p:cTn id="61" dur="20">
                                          <p:stCondLst>
                                            <p:cond delay="1356"/>
                                          </p:stCondLst>
                                        </p:cTn>
                                        <p:tgtEl>
                                          <p:spTgt spid="9"/>
                                        </p:tgtEl>
                                      </p:cBhvr>
                                      <p:to x="100000" y="95000"/>
                                    </p:animScale>
                                    <p:animScale>
                                      <p:cBhvr>
                                        <p:cTn id="62" dur="124" decel="50000">
                                          <p:stCondLst>
                                            <p:cond delay="1376"/>
                                          </p:stCondLst>
                                        </p:cTn>
                                        <p:tgtEl>
                                          <p:spTgt spid="9"/>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7B8F7E8-4D29-43EF-B70F-3AF956169012}" type="slidenum">
              <a:rPr lang="en-US" smtClean="0"/>
              <a:t>7</a:t>
            </a:fld>
            <a:endParaRPr lang="en-US"/>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90650" y="941455"/>
            <a:ext cx="9678378" cy="4771934"/>
          </a:xfrm>
          <a:prstGeom prst="rect">
            <a:avLst/>
          </a:prstGeom>
        </p:spPr>
      </p:pic>
      <p:sp>
        <p:nvSpPr>
          <p:cNvPr id="6" name="TextBox 5"/>
          <p:cNvSpPr txBox="1"/>
          <p:nvPr/>
        </p:nvSpPr>
        <p:spPr>
          <a:xfrm>
            <a:off x="4252932" y="5713389"/>
            <a:ext cx="3953814" cy="584775"/>
          </a:xfrm>
          <a:prstGeom prst="rect">
            <a:avLst/>
          </a:prstGeom>
          <a:noFill/>
        </p:spPr>
        <p:txBody>
          <a:bodyPr wrap="square" rtlCol="0">
            <a:spAutoFit/>
          </a:bodyPr>
          <a:lstStyle/>
          <a:p>
            <a:pPr algn="ctr"/>
            <a:r>
              <a:rPr lang="en-US" sz="3200" dirty="0" smtClean="0">
                <a:latin typeface="Times New Roman" panose="02020603050405020304" pitchFamily="18" charset="0"/>
                <a:cs typeface="Times New Roman" panose="02020603050405020304" pitchFamily="18" charset="0"/>
              </a:rPr>
              <a:t>Help</a:t>
            </a:r>
            <a:endParaRPr lang="en-US" sz="3200" dirty="0">
              <a:latin typeface="Times New Roman" panose="02020603050405020304" pitchFamily="18" charset="0"/>
              <a:cs typeface="Times New Roman" panose="02020603050405020304" pitchFamily="18" charset="0"/>
            </a:endParaRPr>
          </a:p>
        </p:txBody>
      </p:sp>
      <p:sp>
        <p:nvSpPr>
          <p:cNvPr id="2" name="Date Placeholder 1"/>
          <p:cNvSpPr>
            <a:spLocks noGrp="1"/>
          </p:cNvSpPr>
          <p:nvPr>
            <p:ph type="dt" sz="half" idx="10"/>
          </p:nvPr>
        </p:nvSpPr>
        <p:spPr/>
        <p:txBody>
          <a:bodyPr/>
          <a:lstStyle/>
          <a:p>
            <a:fld id="{B33B22D6-B1EE-49DC-9125-A54CD8F82512}" type="datetime1">
              <a:rPr lang="en-US" smtClean="0"/>
              <a:t>4/1/2017</a:t>
            </a:fld>
            <a:endParaRPr lang="en-US"/>
          </a:p>
        </p:txBody>
      </p:sp>
    </p:spTree>
    <p:extLst>
      <p:ext uri="{BB962C8B-B14F-4D97-AF65-F5344CB8AC3E}">
        <p14:creationId xmlns:p14="http://schemas.microsoft.com/office/powerpoint/2010/main" val="5407002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7B8F7E8-4D29-43EF-B70F-3AF956169012}" type="slidenum">
              <a:rPr lang="en-US" smtClean="0"/>
              <a:t>8</a:t>
            </a:fld>
            <a:endParaRPr lang="en-US"/>
          </a:p>
        </p:txBody>
      </p:sp>
      <p:sp>
        <p:nvSpPr>
          <p:cNvPr id="7" name="Title 1"/>
          <p:cNvSpPr>
            <a:spLocks noGrp="1"/>
          </p:cNvSpPr>
          <p:nvPr>
            <p:ph type="title"/>
          </p:nvPr>
        </p:nvSpPr>
        <p:spPr>
          <a:xfrm>
            <a:off x="1371600" y="685800"/>
            <a:ext cx="9601200" cy="692239"/>
          </a:xfrm>
        </p:spPr>
        <p:txBody>
          <a:bodyPr/>
          <a:lstStyle/>
          <a:p>
            <a:r>
              <a:rPr lang="en-US" b="1" dirty="0" smtClean="0">
                <a:latin typeface="Times New Roman" panose="02020603050405020304" pitchFamily="18" charset="0"/>
                <a:cs typeface="Times New Roman" panose="02020603050405020304" pitchFamily="18" charset="0"/>
              </a:rPr>
              <a:t>HOW GAME WOKS</a:t>
            </a:r>
            <a:endParaRPr lang="en-US" b="1" dirty="0">
              <a:latin typeface="Times New Roman" panose="02020603050405020304" pitchFamily="18" charset="0"/>
              <a:cs typeface="Times New Roman" panose="02020603050405020304" pitchFamily="18" charset="0"/>
            </a:endParaRPr>
          </a:p>
        </p:txBody>
      </p:sp>
      <p:sp>
        <p:nvSpPr>
          <p:cNvPr id="8" name="TextBox 7"/>
          <p:cNvSpPr txBox="1"/>
          <p:nvPr/>
        </p:nvSpPr>
        <p:spPr>
          <a:xfrm>
            <a:off x="1371600" y="1663281"/>
            <a:ext cx="10820400" cy="5539978"/>
          </a:xfrm>
          <a:prstGeom prst="rect">
            <a:avLst/>
          </a:prstGeom>
          <a:noFill/>
        </p:spPr>
        <p:txBody>
          <a:bodyPr wrap="square" rtlCol="0">
            <a:spAutoFit/>
          </a:bodyPr>
          <a:lstStyle/>
          <a:p>
            <a:pPr algn="just"/>
            <a:r>
              <a:rPr lang="en-US" sz="2000" b="1" dirty="0" smtClean="0"/>
              <a:t>In Computer vs Player Mode:</a:t>
            </a:r>
          </a:p>
          <a:p>
            <a:pPr algn="just"/>
            <a:r>
              <a:rPr lang="en-US" sz="2000" dirty="0" smtClean="0">
                <a:latin typeface="Times New Roman" panose="02020603050405020304" pitchFamily="18" charset="0"/>
                <a:cs typeface="Times New Roman" panose="02020603050405020304" pitchFamily="18" charset="0"/>
              </a:rPr>
              <a:t>Computer </a:t>
            </a:r>
            <a:r>
              <a:rPr lang="en-US" sz="2000" dirty="0">
                <a:latin typeface="Times New Roman" panose="02020603050405020304" pitchFamily="18" charset="0"/>
                <a:cs typeface="Times New Roman" panose="02020603050405020304" pitchFamily="18" charset="0"/>
              </a:rPr>
              <a:t>paddle moves by following the direction of the ball. </a:t>
            </a:r>
            <a:r>
              <a:rPr lang="en-US" sz="2000" dirty="0" smtClean="0">
                <a:latin typeface="Times New Roman" panose="02020603050405020304" pitchFamily="18" charset="0"/>
                <a:cs typeface="Times New Roman" panose="02020603050405020304" pitchFamily="18" charset="0"/>
              </a:rPr>
              <a:t>It can do random power shots during gameplay.</a:t>
            </a:r>
          </a:p>
          <a:p>
            <a:pPr algn="just"/>
            <a:r>
              <a:rPr lang="en-US" sz="2000" dirty="0" smtClean="0"/>
              <a:t>Player's </a:t>
            </a:r>
            <a:r>
              <a:rPr lang="en-US" sz="2000" dirty="0"/>
              <a:t>paddle moves using numpad </a:t>
            </a:r>
            <a:r>
              <a:rPr lang="en-US" sz="2000" dirty="0" smtClean="0"/>
              <a:t>keys</a:t>
            </a:r>
            <a:r>
              <a:rPr lang="en-US" sz="2000" dirty="0"/>
              <a:t> </a:t>
            </a:r>
            <a:r>
              <a:rPr lang="en-US" sz="2000" dirty="0" smtClean="0"/>
              <a:t>i.e. 4 for left 6, for right  and 7,8,9 for power shots.</a:t>
            </a:r>
          </a:p>
          <a:p>
            <a:pPr algn="just"/>
            <a:endParaRPr lang="en-US" sz="2000" dirty="0"/>
          </a:p>
          <a:p>
            <a:pPr algn="just"/>
            <a:r>
              <a:rPr lang="en-US" sz="2000" b="1" dirty="0" smtClean="0"/>
              <a:t>In Player vs Player Mode:</a:t>
            </a:r>
          </a:p>
          <a:p>
            <a:pPr algn="just"/>
            <a:r>
              <a:rPr lang="en-US" sz="2000" dirty="0" smtClean="0"/>
              <a:t>Player 1 paddle moves pressing A for left, D for right and Q,W,E is for power shots.</a:t>
            </a:r>
          </a:p>
          <a:p>
            <a:pPr algn="just"/>
            <a:r>
              <a:rPr lang="en-US" sz="2000" dirty="0" smtClean="0"/>
              <a:t>Player 2 paddles moves pressing numpad keys i.e. 4 for left 6, for right  and 7,8,9 for power shots.</a:t>
            </a:r>
          </a:p>
          <a:p>
            <a:pPr algn="just"/>
            <a:endParaRPr lang="en-US" sz="2000" dirty="0"/>
          </a:p>
          <a:p>
            <a:pPr algn="just"/>
            <a:r>
              <a:rPr lang="en-US" sz="2000" b="1" dirty="0" smtClean="0"/>
              <a:t>Scoring:</a:t>
            </a:r>
          </a:p>
          <a:p>
            <a:pPr algn="just"/>
            <a:r>
              <a:rPr lang="en-US" sz="2000" dirty="0"/>
              <a:t>The one who misses the ball through letting it run out of the boundary in his own side would lose that round, and the opposite side would gain one point. The one who gains 5 points first would win the whole game.</a:t>
            </a:r>
          </a:p>
          <a:p>
            <a:pPr algn="just"/>
            <a:r>
              <a:rPr lang="en-US" sz="2000" dirty="0"/>
              <a:t/>
            </a:r>
            <a:br>
              <a:rPr lang="en-US" sz="2000" dirty="0"/>
            </a:br>
            <a:endParaRPr lang="en-US" sz="2000" dirty="0" smtClean="0"/>
          </a:p>
          <a:p>
            <a:pPr algn="just"/>
            <a:endParaRPr lang="en-US" dirty="0" smtClean="0"/>
          </a:p>
          <a:p>
            <a:pPr algn="just"/>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p:txBody>
      </p:sp>
      <p:sp>
        <p:nvSpPr>
          <p:cNvPr id="2" name="Date Placeholder 1"/>
          <p:cNvSpPr>
            <a:spLocks noGrp="1"/>
          </p:cNvSpPr>
          <p:nvPr>
            <p:ph type="dt" sz="half" idx="10"/>
          </p:nvPr>
        </p:nvSpPr>
        <p:spPr/>
        <p:txBody>
          <a:bodyPr/>
          <a:lstStyle/>
          <a:p>
            <a:fld id="{E0421A55-314C-4E3F-80FC-1527AAB97258}" type="datetime1">
              <a:rPr lang="en-US" smtClean="0"/>
              <a:t>4/1/2017</a:t>
            </a:fld>
            <a:endParaRPr lang="en-US"/>
          </a:p>
        </p:txBody>
      </p:sp>
    </p:spTree>
    <p:extLst>
      <p:ext uri="{BB962C8B-B14F-4D97-AF65-F5344CB8AC3E}">
        <p14:creationId xmlns:p14="http://schemas.microsoft.com/office/powerpoint/2010/main" val="38517881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600" decel="100000"/>
                                        <p:tgtEl>
                                          <p:spTgt spid="7"/>
                                        </p:tgtEl>
                                      </p:cBhvr>
                                    </p:animEffect>
                                    <p:anim calcmode="lin" valueType="num">
                                      <p:cBhvr>
                                        <p:cTn id="8" dur="600" decel="100000" fill="hold"/>
                                        <p:tgtEl>
                                          <p:spTgt spid="7"/>
                                        </p:tgtEl>
                                        <p:attrNameLst>
                                          <p:attrName>style.rotation</p:attrName>
                                        </p:attrNameLst>
                                      </p:cBhvr>
                                      <p:tavLst>
                                        <p:tav tm="0">
                                          <p:val>
                                            <p:fltVal val="-90"/>
                                          </p:val>
                                        </p:tav>
                                        <p:tav tm="100000">
                                          <p:val>
                                            <p:fltVal val="0"/>
                                          </p:val>
                                        </p:tav>
                                      </p:tavLst>
                                    </p:anim>
                                    <p:anim calcmode="lin" valueType="num">
                                      <p:cBhvr>
                                        <p:cTn id="9" dur="600" decel="100000" fill="hold"/>
                                        <p:tgtEl>
                                          <p:spTgt spid="7"/>
                                        </p:tgtEl>
                                        <p:attrNameLst>
                                          <p:attrName>ppt_x</p:attrName>
                                        </p:attrNameLst>
                                      </p:cBhvr>
                                      <p:tavLst>
                                        <p:tav tm="0">
                                          <p:val>
                                            <p:strVal val="#ppt_x+0.4"/>
                                          </p:val>
                                        </p:tav>
                                        <p:tav tm="100000">
                                          <p:val>
                                            <p:strVal val="#ppt_x-0.05"/>
                                          </p:val>
                                        </p:tav>
                                      </p:tavLst>
                                    </p:anim>
                                    <p:anim calcmode="lin" valueType="num">
                                      <p:cBhvr>
                                        <p:cTn id="10" dur="600" decel="100000" fill="hold"/>
                                        <p:tgtEl>
                                          <p:spTgt spid="7"/>
                                        </p:tgtEl>
                                        <p:attrNameLst>
                                          <p:attrName>ppt_y</p:attrName>
                                        </p:attrNameLst>
                                      </p:cBhvr>
                                      <p:tavLst>
                                        <p:tav tm="0">
                                          <p:val>
                                            <p:strVal val="#ppt_y-0.4"/>
                                          </p:val>
                                        </p:tav>
                                        <p:tav tm="100000">
                                          <p:val>
                                            <p:strVal val="#ppt_y+0.1"/>
                                          </p:val>
                                        </p:tav>
                                      </p:tavLst>
                                    </p:anim>
                                    <p:anim calcmode="lin" valueType="num">
                                      <p:cBhvr>
                                        <p:cTn id="11" dur="150" accel="100000" fill="hold">
                                          <p:stCondLst>
                                            <p:cond delay="600"/>
                                          </p:stCondLst>
                                        </p:cTn>
                                        <p:tgtEl>
                                          <p:spTgt spid="7"/>
                                        </p:tgtEl>
                                        <p:attrNameLst>
                                          <p:attrName>ppt_x</p:attrName>
                                        </p:attrNameLst>
                                      </p:cBhvr>
                                      <p:tavLst>
                                        <p:tav tm="0">
                                          <p:val>
                                            <p:strVal val="#ppt_x-0.05"/>
                                          </p:val>
                                        </p:tav>
                                        <p:tav tm="100000">
                                          <p:val>
                                            <p:strVal val="#ppt_x"/>
                                          </p:val>
                                        </p:tav>
                                      </p:tavLst>
                                    </p:anim>
                                    <p:anim calcmode="lin" valueType="num">
                                      <p:cBhvr>
                                        <p:cTn id="12" dur="150" accel="100000" fill="hold">
                                          <p:stCondLst>
                                            <p:cond delay="600"/>
                                          </p:stCondLst>
                                        </p:cTn>
                                        <p:tgtEl>
                                          <p:spTgt spid="7"/>
                                        </p:tgtEl>
                                        <p:attrNameLst>
                                          <p:attrName>ppt_y</p:attrName>
                                        </p:attrNameLst>
                                      </p:cBhvr>
                                      <p:tavLst>
                                        <p:tav tm="0">
                                          <p:val>
                                            <p:strVal val="#ppt_y+0.1"/>
                                          </p:val>
                                        </p:tav>
                                        <p:tav tm="100000">
                                          <p:val>
                                            <p:strVal val="#ppt_y"/>
                                          </p:val>
                                        </p:tav>
                                      </p:tavLst>
                                    </p:anim>
                                  </p:childTnLst>
                                </p:cTn>
                              </p:par>
                            </p:childTnLst>
                          </p:cTn>
                        </p:par>
                        <p:par>
                          <p:cTn id="13" fill="hold">
                            <p:stCondLst>
                              <p:cond delay="750"/>
                            </p:stCondLst>
                            <p:childTnLst>
                              <p:par>
                                <p:cTn id="14" presetID="49" presetClass="entr" presetSubtype="0" decel="100000" fill="hold" grpId="0" nodeType="afterEffect">
                                  <p:stCondLst>
                                    <p:cond delay="0"/>
                                  </p:stCondLst>
                                  <p:childTnLst>
                                    <p:set>
                                      <p:cBhvr>
                                        <p:cTn id="15" dur="1" fill="hold">
                                          <p:stCondLst>
                                            <p:cond delay="0"/>
                                          </p:stCondLst>
                                        </p:cTn>
                                        <p:tgtEl>
                                          <p:spTgt spid="8">
                                            <p:txEl>
                                              <p:pRg st="0" end="0"/>
                                            </p:txEl>
                                          </p:spTgt>
                                        </p:tgtEl>
                                        <p:attrNameLst>
                                          <p:attrName>style.visibility</p:attrName>
                                        </p:attrNameLst>
                                      </p:cBhvr>
                                      <p:to>
                                        <p:strVal val="visible"/>
                                      </p:to>
                                    </p:set>
                                    <p:anim calcmode="lin" valueType="num">
                                      <p:cBhvr>
                                        <p:cTn id="16" dur="500" fill="hold"/>
                                        <p:tgtEl>
                                          <p:spTgt spid="8">
                                            <p:txEl>
                                              <p:pRg st="0" end="0"/>
                                            </p:txEl>
                                          </p:spTgt>
                                        </p:tgtEl>
                                        <p:attrNameLst>
                                          <p:attrName>ppt_w</p:attrName>
                                        </p:attrNameLst>
                                      </p:cBhvr>
                                      <p:tavLst>
                                        <p:tav tm="0">
                                          <p:val>
                                            <p:fltVal val="0"/>
                                          </p:val>
                                        </p:tav>
                                        <p:tav tm="100000">
                                          <p:val>
                                            <p:strVal val="#ppt_w"/>
                                          </p:val>
                                        </p:tav>
                                      </p:tavLst>
                                    </p:anim>
                                    <p:anim calcmode="lin" valueType="num">
                                      <p:cBhvr>
                                        <p:cTn id="17" dur="500" fill="hold"/>
                                        <p:tgtEl>
                                          <p:spTgt spid="8">
                                            <p:txEl>
                                              <p:pRg st="0" end="0"/>
                                            </p:txEl>
                                          </p:spTgt>
                                        </p:tgtEl>
                                        <p:attrNameLst>
                                          <p:attrName>ppt_h</p:attrName>
                                        </p:attrNameLst>
                                      </p:cBhvr>
                                      <p:tavLst>
                                        <p:tav tm="0">
                                          <p:val>
                                            <p:fltVal val="0"/>
                                          </p:val>
                                        </p:tav>
                                        <p:tav tm="100000">
                                          <p:val>
                                            <p:strVal val="#ppt_h"/>
                                          </p:val>
                                        </p:tav>
                                      </p:tavLst>
                                    </p:anim>
                                    <p:anim calcmode="lin" valueType="num">
                                      <p:cBhvr>
                                        <p:cTn id="18" dur="500" fill="hold"/>
                                        <p:tgtEl>
                                          <p:spTgt spid="8">
                                            <p:txEl>
                                              <p:pRg st="0" end="0"/>
                                            </p:txEl>
                                          </p:spTgt>
                                        </p:tgtEl>
                                        <p:attrNameLst>
                                          <p:attrName>style.rotation</p:attrName>
                                        </p:attrNameLst>
                                      </p:cBhvr>
                                      <p:tavLst>
                                        <p:tav tm="0">
                                          <p:val>
                                            <p:fltVal val="360"/>
                                          </p:val>
                                        </p:tav>
                                        <p:tav tm="100000">
                                          <p:val>
                                            <p:fltVal val="0"/>
                                          </p:val>
                                        </p:tav>
                                      </p:tavLst>
                                    </p:anim>
                                    <p:animEffect transition="in" filter="fade">
                                      <p:cBhvr>
                                        <p:cTn id="19" dur="500"/>
                                        <p:tgtEl>
                                          <p:spTgt spid="8">
                                            <p:txEl>
                                              <p:pRg st="0" end="0"/>
                                            </p:txEl>
                                          </p:spTgt>
                                        </p:tgtEl>
                                      </p:cBhvr>
                                    </p:animEffect>
                                  </p:childTnLst>
                                </p:cTn>
                              </p:par>
                              <p:par>
                                <p:cTn id="20" presetID="49" presetClass="entr" presetSubtype="0" decel="100000" fill="hold" grpId="0" nodeType="withEffect">
                                  <p:stCondLst>
                                    <p:cond delay="0"/>
                                  </p:stCondLst>
                                  <p:childTnLst>
                                    <p:set>
                                      <p:cBhvr>
                                        <p:cTn id="21" dur="1" fill="hold">
                                          <p:stCondLst>
                                            <p:cond delay="0"/>
                                          </p:stCondLst>
                                        </p:cTn>
                                        <p:tgtEl>
                                          <p:spTgt spid="8">
                                            <p:txEl>
                                              <p:pRg st="1" end="1"/>
                                            </p:txEl>
                                          </p:spTgt>
                                        </p:tgtEl>
                                        <p:attrNameLst>
                                          <p:attrName>style.visibility</p:attrName>
                                        </p:attrNameLst>
                                      </p:cBhvr>
                                      <p:to>
                                        <p:strVal val="visible"/>
                                      </p:to>
                                    </p:set>
                                    <p:anim calcmode="lin" valueType="num">
                                      <p:cBhvr>
                                        <p:cTn id="22" dur="500" fill="hold"/>
                                        <p:tgtEl>
                                          <p:spTgt spid="8">
                                            <p:txEl>
                                              <p:pRg st="1" end="1"/>
                                            </p:txEl>
                                          </p:spTgt>
                                        </p:tgtEl>
                                        <p:attrNameLst>
                                          <p:attrName>ppt_w</p:attrName>
                                        </p:attrNameLst>
                                      </p:cBhvr>
                                      <p:tavLst>
                                        <p:tav tm="0">
                                          <p:val>
                                            <p:fltVal val="0"/>
                                          </p:val>
                                        </p:tav>
                                        <p:tav tm="100000">
                                          <p:val>
                                            <p:strVal val="#ppt_w"/>
                                          </p:val>
                                        </p:tav>
                                      </p:tavLst>
                                    </p:anim>
                                    <p:anim calcmode="lin" valueType="num">
                                      <p:cBhvr>
                                        <p:cTn id="23" dur="500" fill="hold"/>
                                        <p:tgtEl>
                                          <p:spTgt spid="8">
                                            <p:txEl>
                                              <p:pRg st="1" end="1"/>
                                            </p:txEl>
                                          </p:spTgt>
                                        </p:tgtEl>
                                        <p:attrNameLst>
                                          <p:attrName>ppt_h</p:attrName>
                                        </p:attrNameLst>
                                      </p:cBhvr>
                                      <p:tavLst>
                                        <p:tav tm="0">
                                          <p:val>
                                            <p:fltVal val="0"/>
                                          </p:val>
                                        </p:tav>
                                        <p:tav tm="100000">
                                          <p:val>
                                            <p:strVal val="#ppt_h"/>
                                          </p:val>
                                        </p:tav>
                                      </p:tavLst>
                                    </p:anim>
                                    <p:anim calcmode="lin" valueType="num">
                                      <p:cBhvr>
                                        <p:cTn id="24" dur="500" fill="hold"/>
                                        <p:tgtEl>
                                          <p:spTgt spid="8">
                                            <p:txEl>
                                              <p:pRg st="1" end="1"/>
                                            </p:txEl>
                                          </p:spTgt>
                                        </p:tgtEl>
                                        <p:attrNameLst>
                                          <p:attrName>style.rotation</p:attrName>
                                        </p:attrNameLst>
                                      </p:cBhvr>
                                      <p:tavLst>
                                        <p:tav tm="0">
                                          <p:val>
                                            <p:fltVal val="360"/>
                                          </p:val>
                                        </p:tav>
                                        <p:tav tm="100000">
                                          <p:val>
                                            <p:fltVal val="0"/>
                                          </p:val>
                                        </p:tav>
                                      </p:tavLst>
                                    </p:anim>
                                    <p:animEffect transition="in" filter="fade">
                                      <p:cBhvr>
                                        <p:cTn id="25" dur="500"/>
                                        <p:tgtEl>
                                          <p:spTgt spid="8">
                                            <p:txEl>
                                              <p:pRg st="1" end="1"/>
                                            </p:txEl>
                                          </p:spTgt>
                                        </p:tgtEl>
                                      </p:cBhvr>
                                    </p:animEffect>
                                  </p:childTnLst>
                                </p:cTn>
                              </p:par>
                              <p:par>
                                <p:cTn id="26" presetID="49" presetClass="entr" presetSubtype="0" decel="100000" fill="hold" grpId="0" nodeType="withEffect">
                                  <p:stCondLst>
                                    <p:cond delay="0"/>
                                  </p:stCondLst>
                                  <p:childTnLst>
                                    <p:set>
                                      <p:cBhvr>
                                        <p:cTn id="27" dur="1" fill="hold">
                                          <p:stCondLst>
                                            <p:cond delay="0"/>
                                          </p:stCondLst>
                                        </p:cTn>
                                        <p:tgtEl>
                                          <p:spTgt spid="8">
                                            <p:txEl>
                                              <p:pRg st="2" end="2"/>
                                            </p:txEl>
                                          </p:spTgt>
                                        </p:tgtEl>
                                        <p:attrNameLst>
                                          <p:attrName>style.visibility</p:attrName>
                                        </p:attrNameLst>
                                      </p:cBhvr>
                                      <p:to>
                                        <p:strVal val="visible"/>
                                      </p:to>
                                    </p:set>
                                    <p:anim calcmode="lin" valueType="num">
                                      <p:cBhvr>
                                        <p:cTn id="28" dur="500" fill="hold"/>
                                        <p:tgtEl>
                                          <p:spTgt spid="8">
                                            <p:txEl>
                                              <p:pRg st="2" end="2"/>
                                            </p:txEl>
                                          </p:spTgt>
                                        </p:tgtEl>
                                        <p:attrNameLst>
                                          <p:attrName>ppt_w</p:attrName>
                                        </p:attrNameLst>
                                      </p:cBhvr>
                                      <p:tavLst>
                                        <p:tav tm="0">
                                          <p:val>
                                            <p:fltVal val="0"/>
                                          </p:val>
                                        </p:tav>
                                        <p:tav tm="100000">
                                          <p:val>
                                            <p:strVal val="#ppt_w"/>
                                          </p:val>
                                        </p:tav>
                                      </p:tavLst>
                                    </p:anim>
                                    <p:anim calcmode="lin" valueType="num">
                                      <p:cBhvr>
                                        <p:cTn id="29" dur="500" fill="hold"/>
                                        <p:tgtEl>
                                          <p:spTgt spid="8">
                                            <p:txEl>
                                              <p:pRg st="2" end="2"/>
                                            </p:txEl>
                                          </p:spTgt>
                                        </p:tgtEl>
                                        <p:attrNameLst>
                                          <p:attrName>ppt_h</p:attrName>
                                        </p:attrNameLst>
                                      </p:cBhvr>
                                      <p:tavLst>
                                        <p:tav tm="0">
                                          <p:val>
                                            <p:fltVal val="0"/>
                                          </p:val>
                                        </p:tav>
                                        <p:tav tm="100000">
                                          <p:val>
                                            <p:strVal val="#ppt_h"/>
                                          </p:val>
                                        </p:tav>
                                      </p:tavLst>
                                    </p:anim>
                                    <p:anim calcmode="lin" valueType="num">
                                      <p:cBhvr>
                                        <p:cTn id="30" dur="500" fill="hold"/>
                                        <p:tgtEl>
                                          <p:spTgt spid="8">
                                            <p:txEl>
                                              <p:pRg st="2" end="2"/>
                                            </p:txEl>
                                          </p:spTgt>
                                        </p:tgtEl>
                                        <p:attrNameLst>
                                          <p:attrName>style.rotation</p:attrName>
                                        </p:attrNameLst>
                                      </p:cBhvr>
                                      <p:tavLst>
                                        <p:tav tm="0">
                                          <p:val>
                                            <p:fltVal val="360"/>
                                          </p:val>
                                        </p:tav>
                                        <p:tav tm="100000">
                                          <p:val>
                                            <p:fltVal val="0"/>
                                          </p:val>
                                        </p:tav>
                                      </p:tavLst>
                                    </p:anim>
                                    <p:animEffect transition="in" filter="fade">
                                      <p:cBhvr>
                                        <p:cTn id="31" dur="500"/>
                                        <p:tgtEl>
                                          <p:spTgt spid="8">
                                            <p:txEl>
                                              <p:pRg st="2" end="2"/>
                                            </p:txEl>
                                          </p:spTgt>
                                        </p:tgtEl>
                                      </p:cBhvr>
                                    </p:animEffect>
                                  </p:childTnLst>
                                </p:cTn>
                              </p:par>
                              <p:par>
                                <p:cTn id="32" presetID="49" presetClass="entr" presetSubtype="0" decel="100000" fill="hold" grpId="0" nodeType="withEffect">
                                  <p:stCondLst>
                                    <p:cond delay="0"/>
                                  </p:stCondLst>
                                  <p:childTnLst>
                                    <p:set>
                                      <p:cBhvr>
                                        <p:cTn id="33" dur="1" fill="hold">
                                          <p:stCondLst>
                                            <p:cond delay="0"/>
                                          </p:stCondLst>
                                        </p:cTn>
                                        <p:tgtEl>
                                          <p:spTgt spid="8">
                                            <p:txEl>
                                              <p:pRg st="4" end="4"/>
                                            </p:txEl>
                                          </p:spTgt>
                                        </p:tgtEl>
                                        <p:attrNameLst>
                                          <p:attrName>style.visibility</p:attrName>
                                        </p:attrNameLst>
                                      </p:cBhvr>
                                      <p:to>
                                        <p:strVal val="visible"/>
                                      </p:to>
                                    </p:set>
                                    <p:anim calcmode="lin" valueType="num">
                                      <p:cBhvr>
                                        <p:cTn id="34" dur="500" fill="hold"/>
                                        <p:tgtEl>
                                          <p:spTgt spid="8">
                                            <p:txEl>
                                              <p:pRg st="4" end="4"/>
                                            </p:txEl>
                                          </p:spTgt>
                                        </p:tgtEl>
                                        <p:attrNameLst>
                                          <p:attrName>ppt_w</p:attrName>
                                        </p:attrNameLst>
                                      </p:cBhvr>
                                      <p:tavLst>
                                        <p:tav tm="0">
                                          <p:val>
                                            <p:fltVal val="0"/>
                                          </p:val>
                                        </p:tav>
                                        <p:tav tm="100000">
                                          <p:val>
                                            <p:strVal val="#ppt_w"/>
                                          </p:val>
                                        </p:tav>
                                      </p:tavLst>
                                    </p:anim>
                                    <p:anim calcmode="lin" valueType="num">
                                      <p:cBhvr>
                                        <p:cTn id="35" dur="500" fill="hold"/>
                                        <p:tgtEl>
                                          <p:spTgt spid="8">
                                            <p:txEl>
                                              <p:pRg st="4" end="4"/>
                                            </p:txEl>
                                          </p:spTgt>
                                        </p:tgtEl>
                                        <p:attrNameLst>
                                          <p:attrName>ppt_h</p:attrName>
                                        </p:attrNameLst>
                                      </p:cBhvr>
                                      <p:tavLst>
                                        <p:tav tm="0">
                                          <p:val>
                                            <p:fltVal val="0"/>
                                          </p:val>
                                        </p:tav>
                                        <p:tav tm="100000">
                                          <p:val>
                                            <p:strVal val="#ppt_h"/>
                                          </p:val>
                                        </p:tav>
                                      </p:tavLst>
                                    </p:anim>
                                    <p:anim calcmode="lin" valueType="num">
                                      <p:cBhvr>
                                        <p:cTn id="36" dur="500" fill="hold"/>
                                        <p:tgtEl>
                                          <p:spTgt spid="8">
                                            <p:txEl>
                                              <p:pRg st="4" end="4"/>
                                            </p:txEl>
                                          </p:spTgt>
                                        </p:tgtEl>
                                        <p:attrNameLst>
                                          <p:attrName>style.rotation</p:attrName>
                                        </p:attrNameLst>
                                      </p:cBhvr>
                                      <p:tavLst>
                                        <p:tav tm="0">
                                          <p:val>
                                            <p:fltVal val="360"/>
                                          </p:val>
                                        </p:tav>
                                        <p:tav tm="100000">
                                          <p:val>
                                            <p:fltVal val="0"/>
                                          </p:val>
                                        </p:tav>
                                      </p:tavLst>
                                    </p:anim>
                                    <p:animEffect transition="in" filter="fade">
                                      <p:cBhvr>
                                        <p:cTn id="37" dur="500"/>
                                        <p:tgtEl>
                                          <p:spTgt spid="8">
                                            <p:txEl>
                                              <p:pRg st="4" end="4"/>
                                            </p:txEl>
                                          </p:spTgt>
                                        </p:tgtEl>
                                      </p:cBhvr>
                                    </p:animEffect>
                                  </p:childTnLst>
                                </p:cTn>
                              </p:par>
                              <p:par>
                                <p:cTn id="38" presetID="49" presetClass="entr" presetSubtype="0" decel="100000" fill="hold" grpId="0" nodeType="withEffect">
                                  <p:stCondLst>
                                    <p:cond delay="0"/>
                                  </p:stCondLst>
                                  <p:childTnLst>
                                    <p:set>
                                      <p:cBhvr>
                                        <p:cTn id="39" dur="1" fill="hold">
                                          <p:stCondLst>
                                            <p:cond delay="0"/>
                                          </p:stCondLst>
                                        </p:cTn>
                                        <p:tgtEl>
                                          <p:spTgt spid="8">
                                            <p:txEl>
                                              <p:pRg st="5" end="5"/>
                                            </p:txEl>
                                          </p:spTgt>
                                        </p:tgtEl>
                                        <p:attrNameLst>
                                          <p:attrName>style.visibility</p:attrName>
                                        </p:attrNameLst>
                                      </p:cBhvr>
                                      <p:to>
                                        <p:strVal val="visible"/>
                                      </p:to>
                                    </p:set>
                                    <p:anim calcmode="lin" valueType="num">
                                      <p:cBhvr>
                                        <p:cTn id="40" dur="500" fill="hold"/>
                                        <p:tgtEl>
                                          <p:spTgt spid="8">
                                            <p:txEl>
                                              <p:pRg st="5" end="5"/>
                                            </p:txEl>
                                          </p:spTgt>
                                        </p:tgtEl>
                                        <p:attrNameLst>
                                          <p:attrName>ppt_w</p:attrName>
                                        </p:attrNameLst>
                                      </p:cBhvr>
                                      <p:tavLst>
                                        <p:tav tm="0">
                                          <p:val>
                                            <p:fltVal val="0"/>
                                          </p:val>
                                        </p:tav>
                                        <p:tav tm="100000">
                                          <p:val>
                                            <p:strVal val="#ppt_w"/>
                                          </p:val>
                                        </p:tav>
                                      </p:tavLst>
                                    </p:anim>
                                    <p:anim calcmode="lin" valueType="num">
                                      <p:cBhvr>
                                        <p:cTn id="41" dur="500" fill="hold"/>
                                        <p:tgtEl>
                                          <p:spTgt spid="8">
                                            <p:txEl>
                                              <p:pRg st="5" end="5"/>
                                            </p:txEl>
                                          </p:spTgt>
                                        </p:tgtEl>
                                        <p:attrNameLst>
                                          <p:attrName>ppt_h</p:attrName>
                                        </p:attrNameLst>
                                      </p:cBhvr>
                                      <p:tavLst>
                                        <p:tav tm="0">
                                          <p:val>
                                            <p:fltVal val="0"/>
                                          </p:val>
                                        </p:tav>
                                        <p:tav tm="100000">
                                          <p:val>
                                            <p:strVal val="#ppt_h"/>
                                          </p:val>
                                        </p:tav>
                                      </p:tavLst>
                                    </p:anim>
                                    <p:anim calcmode="lin" valueType="num">
                                      <p:cBhvr>
                                        <p:cTn id="42" dur="500" fill="hold"/>
                                        <p:tgtEl>
                                          <p:spTgt spid="8">
                                            <p:txEl>
                                              <p:pRg st="5" end="5"/>
                                            </p:txEl>
                                          </p:spTgt>
                                        </p:tgtEl>
                                        <p:attrNameLst>
                                          <p:attrName>style.rotation</p:attrName>
                                        </p:attrNameLst>
                                      </p:cBhvr>
                                      <p:tavLst>
                                        <p:tav tm="0">
                                          <p:val>
                                            <p:fltVal val="360"/>
                                          </p:val>
                                        </p:tav>
                                        <p:tav tm="100000">
                                          <p:val>
                                            <p:fltVal val="0"/>
                                          </p:val>
                                        </p:tav>
                                      </p:tavLst>
                                    </p:anim>
                                    <p:animEffect transition="in" filter="fade">
                                      <p:cBhvr>
                                        <p:cTn id="43" dur="500"/>
                                        <p:tgtEl>
                                          <p:spTgt spid="8">
                                            <p:txEl>
                                              <p:pRg st="5" end="5"/>
                                            </p:txEl>
                                          </p:spTgt>
                                        </p:tgtEl>
                                      </p:cBhvr>
                                    </p:animEffect>
                                  </p:childTnLst>
                                </p:cTn>
                              </p:par>
                              <p:par>
                                <p:cTn id="44" presetID="49" presetClass="entr" presetSubtype="0" decel="100000" fill="hold" grpId="0" nodeType="withEffect">
                                  <p:stCondLst>
                                    <p:cond delay="0"/>
                                  </p:stCondLst>
                                  <p:childTnLst>
                                    <p:set>
                                      <p:cBhvr>
                                        <p:cTn id="45" dur="1" fill="hold">
                                          <p:stCondLst>
                                            <p:cond delay="0"/>
                                          </p:stCondLst>
                                        </p:cTn>
                                        <p:tgtEl>
                                          <p:spTgt spid="8">
                                            <p:txEl>
                                              <p:pRg st="6" end="6"/>
                                            </p:txEl>
                                          </p:spTgt>
                                        </p:tgtEl>
                                        <p:attrNameLst>
                                          <p:attrName>style.visibility</p:attrName>
                                        </p:attrNameLst>
                                      </p:cBhvr>
                                      <p:to>
                                        <p:strVal val="visible"/>
                                      </p:to>
                                    </p:set>
                                    <p:anim calcmode="lin" valueType="num">
                                      <p:cBhvr>
                                        <p:cTn id="46" dur="500" fill="hold"/>
                                        <p:tgtEl>
                                          <p:spTgt spid="8">
                                            <p:txEl>
                                              <p:pRg st="6" end="6"/>
                                            </p:txEl>
                                          </p:spTgt>
                                        </p:tgtEl>
                                        <p:attrNameLst>
                                          <p:attrName>ppt_w</p:attrName>
                                        </p:attrNameLst>
                                      </p:cBhvr>
                                      <p:tavLst>
                                        <p:tav tm="0">
                                          <p:val>
                                            <p:fltVal val="0"/>
                                          </p:val>
                                        </p:tav>
                                        <p:tav tm="100000">
                                          <p:val>
                                            <p:strVal val="#ppt_w"/>
                                          </p:val>
                                        </p:tav>
                                      </p:tavLst>
                                    </p:anim>
                                    <p:anim calcmode="lin" valueType="num">
                                      <p:cBhvr>
                                        <p:cTn id="47" dur="500" fill="hold"/>
                                        <p:tgtEl>
                                          <p:spTgt spid="8">
                                            <p:txEl>
                                              <p:pRg st="6" end="6"/>
                                            </p:txEl>
                                          </p:spTgt>
                                        </p:tgtEl>
                                        <p:attrNameLst>
                                          <p:attrName>ppt_h</p:attrName>
                                        </p:attrNameLst>
                                      </p:cBhvr>
                                      <p:tavLst>
                                        <p:tav tm="0">
                                          <p:val>
                                            <p:fltVal val="0"/>
                                          </p:val>
                                        </p:tav>
                                        <p:tav tm="100000">
                                          <p:val>
                                            <p:strVal val="#ppt_h"/>
                                          </p:val>
                                        </p:tav>
                                      </p:tavLst>
                                    </p:anim>
                                    <p:anim calcmode="lin" valueType="num">
                                      <p:cBhvr>
                                        <p:cTn id="48" dur="500" fill="hold"/>
                                        <p:tgtEl>
                                          <p:spTgt spid="8">
                                            <p:txEl>
                                              <p:pRg st="6" end="6"/>
                                            </p:txEl>
                                          </p:spTgt>
                                        </p:tgtEl>
                                        <p:attrNameLst>
                                          <p:attrName>style.rotation</p:attrName>
                                        </p:attrNameLst>
                                      </p:cBhvr>
                                      <p:tavLst>
                                        <p:tav tm="0">
                                          <p:val>
                                            <p:fltVal val="360"/>
                                          </p:val>
                                        </p:tav>
                                        <p:tav tm="100000">
                                          <p:val>
                                            <p:fltVal val="0"/>
                                          </p:val>
                                        </p:tav>
                                      </p:tavLst>
                                    </p:anim>
                                    <p:animEffect transition="in" filter="fade">
                                      <p:cBhvr>
                                        <p:cTn id="49" dur="500"/>
                                        <p:tgtEl>
                                          <p:spTgt spid="8">
                                            <p:txEl>
                                              <p:pRg st="6" end="6"/>
                                            </p:txEl>
                                          </p:spTgt>
                                        </p:tgtEl>
                                      </p:cBhvr>
                                    </p:animEffect>
                                  </p:childTnLst>
                                </p:cTn>
                              </p:par>
                              <p:par>
                                <p:cTn id="50" presetID="49" presetClass="entr" presetSubtype="0" decel="100000" fill="hold" grpId="0" nodeType="withEffect">
                                  <p:stCondLst>
                                    <p:cond delay="0"/>
                                  </p:stCondLst>
                                  <p:childTnLst>
                                    <p:set>
                                      <p:cBhvr>
                                        <p:cTn id="51" dur="1" fill="hold">
                                          <p:stCondLst>
                                            <p:cond delay="0"/>
                                          </p:stCondLst>
                                        </p:cTn>
                                        <p:tgtEl>
                                          <p:spTgt spid="8">
                                            <p:txEl>
                                              <p:pRg st="8" end="8"/>
                                            </p:txEl>
                                          </p:spTgt>
                                        </p:tgtEl>
                                        <p:attrNameLst>
                                          <p:attrName>style.visibility</p:attrName>
                                        </p:attrNameLst>
                                      </p:cBhvr>
                                      <p:to>
                                        <p:strVal val="visible"/>
                                      </p:to>
                                    </p:set>
                                    <p:anim calcmode="lin" valueType="num">
                                      <p:cBhvr>
                                        <p:cTn id="52" dur="500" fill="hold"/>
                                        <p:tgtEl>
                                          <p:spTgt spid="8">
                                            <p:txEl>
                                              <p:pRg st="8" end="8"/>
                                            </p:txEl>
                                          </p:spTgt>
                                        </p:tgtEl>
                                        <p:attrNameLst>
                                          <p:attrName>ppt_w</p:attrName>
                                        </p:attrNameLst>
                                      </p:cBhvr>
                                      <p:tavLst>
                                        <p:tav tm="0">
                                          <p:val>
                                            <p:fltVal val="0"/>
                                          </p:val>
                                        </p:tav>
                                        <p:tav tm="100000">
                                          <p:val>
                                            <p:strVal val="#ppt_w"/>
                                          </p:val>
                                        </p:tav>
                                      </p:tavLst>
                                    </p:anim>
                                    <p:anim calcmode="lin" valueType="num">
                                      <p:cBhvr>
                                        <p:cTn id="53" dur="500" fill="hold"/>
                                        <p:tgtEl>
                                          <p:spTgt spid="8">
                                            <p:txEl>
                                              <p:pRg st="8" end="8"/>
                                            </p:txEl>
                                          </p:spTgt>
                                        </p:tgtEl>
                                        <p:attrNameLst>
                                          <p:attrName>ppt_h</p:attrName>
                                        </p:attrNameLst>
                                      </p:cBhvr>
                                      <p:tavLst>
                                        <p:tav tm="0">
                                          <p:val>
                                            <p:fltVal val="0"/>
                                          </p:val>
                                        </p:tav>
                                        <p:tav tm="100000">
                                          <p:val>
                                            <p:strVal val="#ppt_h"/>
                                          </p:val>
                                        </p:tav>
                                      </p:tavLst>
                                    </p:anim>
                                    <p:anim calcmode="lin" valueType="num">
                                      <p:cBhvr>
                                        <p:cTn id="54" dur="500" fill="hold"/>
                                        <p:tgtEl>
                                          <p:spTgt spid="8">
                                            <p:txEl>
                                              <p:pRg st="8" end="8"/>
                                            </p:txEl>
                                          </p:spTgt>
                                        </p:tgtEl>
                                        <p:attrNameLst>
                                          <p:attrName>style.rotation</p:attrName>
                                        </p:attrNameLst>
                                      </p:cBhvr>
                                      <p:tavLst>
                                        <p:tav tm="0">
                                          <p:val>
                                            <p:fltVal val="360"/>
                                          </p:val>
                                        </p:tav>
                                        <p:tav tm="100000">
                                          <p:val>
                                            <p:fltVal val="0"/>
                                          </p:val>
                                        </p:tav>
                                      </p:tavLst>
                                    </p:anim>
                                    <p:animEffect transition="in" filter="fade">
                                      <p:cBhvr>
                                        <p:cTn id="55" dur="500"/>
                                        <p:tgtEl>
                                          <p:spTgt spid="8">
                                            <p:txEl>
                                              <p:pRg st="8" end="8"/>
                                            </p:txEl>
                                          </p:spTgt>
                                        </p:tgtEl>
                                      </p:cBhvr>
                                    </p:animEffect>
                                  </p:childTnLst>
                                </p:cTn>
                              </p:par>
                              <p:par>
                                <p:cTn id="56" presetID="49" presetClass="entr" presetSubtype="0" decel="100000" fill="hold" grpId="0" nodeType="withEffect">
                                  <p:stCondLst>
                                    <p:cond delay="0"/>
                                  </p:stCondLst>
                                  <p:childTnLst>
                                    <p:set>
                                      <p:cBhvr>
                                        <p:cTn id="57" dur="1" fill="hold">
                                          <p:stCondLst>
                                            <p:cond delay="0"/>
                                          </p:stCondLst>
                                        </p:cTn>
                                        <p:tgtEl>
                                          <p:spTgt spid="8">
                                            <p:txEl>
                                              <p:pRg st="9" end="9"/>
                                            </p:txEl>
                                          </p:spTgt>
                                        </p:tgtEl>
                                        <p:attrNameLst>
                                          <p:attrName>style.visibility</p:attrName>
                                        </p:attrNameLst>
                                      </p:cBhvr>
                                      <p:to>
                                        <p:strVal val="visible"/>
                                      </p:to>
                                    </p:set>
                                    <p:anim calcmode="lin" valueType="num">
                                      <p:cBhvr>
                                        <p:cTn id="58" dur="500" fill="hold"/>
                                        <p:tgtEl>
                                          <p:spTgt spid="8">
                                            <p:txEl>
                                              <p:pRg st="9" end="9"/>
                                            </p:txEl>
                                          </p:spTgt>
                                        </p:tgtEl>
                                        <p:attrNameLst>
                                          <p:attrName>ppt_w</p:attrName>
                                        </p:attrNameLst>
                                      </p:cBhvr>
                                      <p:tavLst>
                                        <p:tav tm="0">
                                          <p:val>
                                            <p:fltVal val="0"/>
                                          </p:val>
                                        </p:tav>
                                        <p:tav tm="100000">
                                          <p:val>
                                            <p:strVal val="#ppt_w"/>
                                          </p:val>
                                        </p:tav>
                                      </p:tavLst>
                                    </p:anim>
                                    <p:anim calcmode="lin" valueType="num">
                                      <p:cBhvr>
                                        <p:cTn id="59" dur="500" fill="hold"/>
                                        <p:tgtEl>
                                          <p:spTgt spid="8">
                                            <p:txEl>
                                              <p:pRg st="9" end="9"/>
                                            </p:txEl>
                                          </p:spTgt>
                                        </p:tgtEl>
                                        <p:attrNameLst>
                                          <p:attrName>ppt_h</p:attrName>
                                        </p:attrNameLst>
                                      </p:cBhvr>
                                      <p:tavLst>
                                        <p:tav tm="0">
                                          <p:val>
                                            <p:fltVal val="0"/>
                                          </p:val>
                                        </p:tav>
                                        <p:tav tm="100000">
                                          <p:val>
                                            <p:strVal val="#ppt_h"/>
                                          </p:val>
                                        </p:tav>
                                      </p:tavLst>
                                    </p:anim>
                                    <p:anim calcmode="lin" valueType="num">
                                      <p:cBhvr>
                                        <p:cTn id="60" dur="500" fill="hold"/>
                                        <p:tgtEl>
                                          <p:spTgt spid="8">
                                            <p:txEl>
                                              <p:pRg st="9" end="9"/>
                                            </p:txEl>
                                          </p:spTgt>
                                        </p:tgtEl>
                                        <p:attrNameLst>
                                          <p:attrName>style.rotation</p:attrName>
                                        </p:attrNameLst>
                                      </p:cBhvr>
                                      <p:tavLst>
                                        <p:tav tm="0">
                                          <p:val>
                                            <p:fltVal val="360"/>
                                          </p:val>
                                        </p:tav>
                                        <p:tav tm="100000">
                                          <p:val>
                                            <p:fltVal val="0"/>
                                          </p:val>
                                        </p:tav>
                                      </p:tavLst>
                                    </p:anim>
                                    <p:animEffect transition="in" filter="fade">
                                      <p:cBhvr>
                                        <p:cTn id="61" dur="500"/>
                                        <p:tgtEl>
                                          <p:spTgt spid="8">
                                            <p:txEl>
                                              <p:pRg st="9" end="9"/>
                                            </p:txEl>
                                          </p:spTgt>
                                        </p:tgtEl>
                                      </p:cBhvr>
                                    </p:animEffect>
                                  </p:childTnLst>
                                </p:cTn>
                              </p:par>
                              <p:par>
                                <p:cTn id="62" presetID="49" presetClass="entr" presetSubtype="0" decel="100000" fill="hold" grpId="0" nodeType="withEffect">
                                  <p:stCondLst>
                                    <p:cond delay="0"/>
                                  </p:stCondLst>
                                  <p:childTnLst>
                                    <p:set>
                                      <p:cBhvr>
                                        <p:cTn id="63" dur="1" fill="hold">
                                          <p:stCondLst>
                                            <p:cond delay="0"/>
                                          </p:stCondLst>
                                        </p:cTn>
                                        <p:tgtEl>
                                          <p:spTgt spid="8">
                                            <p:txEl>
                                              <p:pRg st="10" end="10"/>
                                            </p:txEl>
                                          </p:spTgt>
                                        </p:tgtEl>
                                        <p:attrNameLst>
                                          <p:attrName>style.visibility</p:attrName>
                                        </p:attrNameLst>
                                      </p:cBhvr>
                                      <p:to>
                                        <p:strVal val="visible"/>
                                      </p:to>
                                    </p:set>
                                    <p:anim calcmode="lin" valueType="num">
                                      <p:cBhvr>
                                        <p:cTn id="64" dur="500" fill="hold"/>
                                        <p:tgtEl>
                                          <p:spTgt spid="8">
                                            <p:txEl>
                                              <p:pRg st="10" end="10"/>
                                            </p:txEl>
                                          </p:spTgt>
                                        </p:tgtEl>
                                        <p:attrNameLst>
                                          <p:attrName>ppt_w</p:attrName>
                                        </p:attrNameLst>
                                      </p:cBhvr>
                                      <p:tavLst>
                                        <p:tav tm="0">
                                          <p:val>
                                            <p:fltVal val="0"/>
                                          </p:val>
                                        </p:tav>
                                        <p:tav tm="100000">
                                          <p:val>
                                            <p:strVal val="#ppt_w"/>
                                          </p:val>
                                        </p:tav>
                                      </p:tavLst>
                                    </p:anim>
                                    <p:anim calcmode="lin" valueType="num">
                                      <p:cBhvr>
                                        <p:cTn id="65" dur="500" fill="hold"/>
                                        <p:tgtEl>
                                          <p:spTgt spid="8">
                                            <p:txEl>
                                              <p:pRg st="10" end="10"/>
                                            </p:txEl>
                                          </p:spTgt>
                                        </p:tgtEl>
                                        <p:attrNameLst>
                                          <p:attrName>ppt_h</p:attrName>
                                        </p:attrNameLst>
                                      </p:cBhvr>
                                      <p:tavLst>
                                        <p:tav tm="0">
                                          <p:val>
                                            <p:fltVal val="0"/>
                                          </p:val>
                                        </p:tav>
                                        <p:tav tm="100000">
                                          <p:val>
                                            <p:strVal val="#ppt_h"/>
                                          </p:val>
                                        </p:tav>
                                      </p:tavLst>
                                    </p:anim>
                                    <p:anim calcmode="lin" valueType="num">
                                      <p:cBhvr>
                                        <p:cTn id="66" dur="500" fill="hold"/>
                                        <p:tgtEl>
                                          <p:spTgt spid="8">
                                            <p:txEl>
                                              <p:pRg st="10" end="10"/>
                                            </p:txEl>
                                          </p:spTgt>
                                        </p:tgtEl>
                                        <p:attrNameLst>
                                          <p:attrName>style.rotation</p:attrName>
                                        </p:attrNameLst>
                                      </p:cBhvr>
                                      <p:tavLst>
                                        <p:tav tm="0">
                                          <p:val>
                                            <p:fltVal val="360"/>
                                          </p:val>
                                        </p:tav>
                                        <p:tav tm="100000">
                                          <p:val>
                                            <p:fltVal val="0"/>
                                          </p:val>
                                        </p:tav>
                                      </p:tavLst>
                                    </p:anim>
                                    <p:animEffect transition="in" filter="fade">
                                      <p:cBhvr>
                                        <p:cTn id="67"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build="allAtOnce"/>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1625957"/>
            <a:ext cx="9601200" cy="486177"/>
          </a:xfrm>
        </p:spPr>
        <p:txBody>
          <a:bodyPr>
            <a:normAutofit/>
          </a:bodyPr>
          <a:lstStyle/>
          <a:p>
            <a:r>
              <a:rPr lang="en-US" sz="2400" dirty="0" smtClean="0">
                <a:latin typeface="Times New Roman" panose="02020603050405020304" pitchFamily="18" charset="0"/>
                <a:cs typeface="Times New Roman" panose="02020603050405020304" pitchFamily="18" charset="0"/>
              </a:rPr>
              <a:t>LIMITATIONS</a:t>
            </a:r>
            <a:endParaRPr lang="en-US" sz="24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551903" y="2078011"/>
            <a:ext cx="9601200" cy="1914440"/>
          </a:xfrm>
        </p:spPr>
        <p:txBody>
          <a:bodyPr>
            <a:normAutofit/>
          </a:bodyPr>
          <a:lstStyle/>
          <a:p>
            <a:pPr lvl="0">
              <a:lnSpc>
                <a:spcPct val="100000"/>
              </a:lnSpc>
              <a:buFont typeface="Wingdings" panose="05000000000000000000" pitchFamily="2" charset="2"/>
              <a:buChar char="§"/>
            </a:pPr>
            <a:r>
              <a:rPr lang="en-US" sz="1800" dirty="0">
                <a:latin typeface="Times New Roman" panose="02020603050405020304" pitchFamily="18" charset="0"/>
                <a:cs typeface="Times New Roman" panose="02020603050405020304" pitchFamily="18" charset="0"/>
              </a:rPr>
              <a:t>A</a:t>
            </a:r>
            <a:r>
              <a:rPr lang="en-US" sz="1800" dirty="0" smtClean="0">
                <a:latin typeface="Times New Roman" panose="02020603050405020304" pitchFamily="18" charset="0"/>
                <a:cs typeface="Times New Roman" panose="02020603050405020304" pitchFamily="18" charset="0"/>
              </a:rPr>
              <a:t>ngle </a:t>
            </a:r>
            <a:r>
              <a:rPr lang="en-US" sz="1800" dirty="0">
                <a:latin typeface="Times New Roman" panose="02020603050405020304" pitchFamily="18" charset="0"/>
                <a:cs typeface="Times New Roman" panose="02020603050405020304" pitchFamily="18" charset="0"/>
              </a:rPr>
              <a:t>detection is not </a:t>
            </a:r>
            <a:r>
              <a:rPr lang="en-US" sz="1800" dirty="0" smtClean="0">
                <a:latin typeface="Times New Roman" panose="02020603050405020304" pitchFamily="18" charset="0"/>
                <a:cs typeface="Times New Roman" panose="02020603050405020304" pitchFamily="18" charset="0"/>
              </a:rPr>
              <a:t>implemented</a:t>
            </a:r>
          </a:p>
          <a:p>
            <a:pPr lvl="0">
              <a:lnSpc>
                <a:spcPct val="100000"/>
              </a:lnSpc>
              <a:buFont typeface="Wingdings" panose="05000000000000000000" pitchFamily="2" charset="2"/>
              <a:buChar char="§"/>
            </a:pPr>
            <a:r>
              <a:rPr lang="en-US" sz="1800" dirty="0" smtClean="0">
                <a:latin typeface="Times New Roman" panose="02020603050405020304" pitchFamily="18" charset="0"/>
                <a:cs typeface="Times New Roman" panose="02020603050405020304" pitchFamily="18" charset="0"/>
              </a:rPr>
              <a:t>It </a:t>
            </a:r>
            <a:r>
              <a:rPr lang="en-US" sz="1800" dirty="0">
                <a:latin typeface="Times New Roman" panose="02020603050405020304" pitchFamily="18" charset="0"/>
                <a:cs typeface="Times New Roman" panose="02020603050405020304" pitchFamily="18" charset="0"/>
              </a:rPr>
              <a:t>does not have any </a:t>
            </a:r>
            <a:r>
              <a:rPr lang="en-US" sz="1800" dirty="0" smtClean="0">
                <a:latin typeface="Times New Roman" panose="02020603050405020304" pitchFamily="18" charset="0"/>
                <a:cs typeface="Times New Roman" panose="02020603050405020304" pitchFamily="18" charset="0"/>
              </a:rPr>
              <a:t>timers</a:t>
            </a:r>
            <a:endParaRPr lang="en-US" sz="1800" dirty="0">
              <a:latin typeface="Times New Roman" panose="02020603050405020304" pitchFamily="18" charset="0"/>
              <a:cs typeface="Times New Roman" panose="02020603050405020304" pitchFamily="18" charset="0"/>
            </a:endParaRPr>
          </a:p>
          <a:p>
            <a:pPr lvl="0">
              <a:lnSpc>
                <a:spcPct val="100000"/>
              </a:lnSpc>
              <a:buFont typeface="Wingdings" panose="05000000000000000000" pitchFamily="2" charset="2"/>
              <a:buChar char="§"/>
            </a:pPr>
            <a:r>
              <a:rPr lang="en-US" sz="1800" dirty="0">
                <a:latin typeface="Times New Roman" panose="02020603050405020304" pitchFamily="18" charset="0"/>
                <a:cs typeface="Times New Roman" panose="02020603050405020304" pitchFamily="18" charset="0"/>
              </a:rPr>
              <a:t>P</a:t>
            </a:r>
            <a:r>
              <a:rPr lang="en-US" sz="1800" dirty="0" smtClean="0">
                <a:latin typeface="Times New Roman" panose="02020603050405020304" pitchFamily="18" charset="0"/>
                <a:cs typeface="Times New Roman" panose="02020603050405020304" pitchFamily="18" charset="0"/>
              </a:rPr>
              <a:t>ause </a:t>
            </a:r>
            <a:r>
              <a:rPr lang="en-US" sz="1800" dirty="0">
                <a:latin typeface="Times New Roman" panose="02020603050405020304" pitchFamily="18" charset="0"/>
                <a:cs typeface="Times New Roman" panose="02020603050405020304" pitchFamily="18" charset="0"/>
              </a:rPr>
              <a:t>and play is not </a:t>
            </a:r>
            <a:r>
              <a:rPr lang="en-US" sz="1800" dirty="0" smtClean="0">
                <a:latin typeface="Times New Roman" panose="02020603050405020304" pitchFamily="18" charset="0"/>
                <a:cs typeface="Times New Roman" panose="02020603050405020304" pitchFamily="18" charset="0"/>
              </a:rPr>
              <a:t>implemented</a:t>
            </a:r>
            <a:endParaRPr lang="en-US" sz="1800" dirty="0">
              <a:latin typeface="Times New Roman" panose="02020603050405020304" pitchFamily="18" charset="0"/>
              <a:cs typeface="Times New Roman" panose="02020603050405020304" pitchFamily="18" charset="0"/>
            </a:endParaRPr>
          </a:p>
          <a:p>
            <a:pPr lvl="0">
              <a:lnSpc>
                <a:spcPct val="100000"/>
              </a:lnSpc>
              <a:buFont typeface="Wingdings" panose="05000000000000000000" pitchFamily="2" charset="2"/>
              <a:buChar char="§"/>
            </a:pPr>
            <a:r>
              <a:rPr lang="en-US" sz="1800" dirty="0">
                <a:latin typeface="Times New Roman" panose="02020603050405020304" pitchFamily="18" charset="0"/>
                <a:cs typeface="Times New Roman" panose="02020603050405020304" pitchFamily="18" charset="0"/>
              </a:rPr>
              <a:t>N</a:t>
            </a:r>
            <a:r>
              <a:rPr lang="en-US" sz="1800" dirty="0" smtClean="0">
                <a:latin typeface="Times New Roman" panose="02020603050405020304" pitchFamily="18" charset="0"/>
                <a:cs typeface="Times New Roman" panose="02020603050405020304" pitchFamily="18" charset="0"/>
              </a:rPr>
              <a:t>o </a:t>
            </a:r>
            <a:r>
              <a:rPr lang="en-US" sz="1800" dirty="0">
                <a:latin typeface="Times New Roman" panose="02020603050405020304" pitchFamily="18" charset="0"/>
                <a:cs typeface="Times New Roman" panose="02020603050405020304" pitchFamily="18" charset="0"/>
              </a:rPr>
              <a:t>mouse </a:t>
            </a:r>
            <a:r>
              <a:rPr lang="en-US" sz="1800" dirty="0" smtClean="0">
                <a:latin typeface="Times New Roman" panose="02020603050405020304" pitchFamily="18" charset="0"/>
                <a:cs typeface="Times New Roman" panose="02020603050405020304" pitchFamily="18" charset="0"/>
              </a:rPr>
              <a:t>implementation</a:t>
            </a:r>
            <a:endParaRPr lang="en-US" sz="1800" dirty="0">
              <a:latin typeface="Times New Roman" panose="02020603050405020304" pitchFamily="18" charset="0"/>
              <a:cs typeface="Times New Roman" panose="02020603050405020304" pitchFamily="18" charset="0"/>
            </a:endParaRPr>
          </a:p>
          <a:p>
            <a:pPr>
              <a:lnSpc>
                <a:spcPct val="100000"/>
              </a:lnSpc>
            </a:pPr>
            <a:endParaRPr lang="en-US" sz="1800" dirty="0"/>
          </a:p>
        </p:txBody>
      </p:sp>
      <p:sp>
        <p:nvSpPr>
          <p:cNvPr id="4" name="Slide Number Placeholder 3"/>
          <p:cNvSpPr>
            <a:spLocks noGrp="1"/>
          </p:cNvSpPr>
          <p:nvPr>
            <p:ph type="sldNum" sz="quarter" idx="12"/>
          </p:nvPr>
        </p:nvSpPr>
        <p:spPr/>
        <p:txBody>
          <a:bodyPr/>
          <a:lstStyle/>
          <a:p>
            <a:fld id="{D7B8F7E8-4D29-43EF-B70F-3AF956169012}" type="slidenum">
              <a:rPr lang="en-US" smtClean="0"/>
              <a:t>9</a:t>
            </a:fld>
            <a:endParaRPr lang="en-US"/>
          </a:p>
        </p:txBody>
      </p:sp>
      <p:sp>
        <p:nvSpPr>
          <p:cNvPr id="5" name="TextBox 4"/>
          <p:cNvSpPr txBox="1"/>
          <p:nvPr/>
        </p:nvSpPr>
        <p:spPr>
          <a:xfrm>
            <a:off x="1371600" y="720373"/>
            <a:ext cx="7431110" cy="769441"/>
          </a:xfrm>
          <a:prstGeom prst="rect">
            <a:avLst/>
          </a:prstGeom>
          <a:noFill/>
        </p:spPr>
        <p:txBody>
          <a:bodyPr wrap="square" rtlCol="0">
            <a:spAutoFit/>
          </a:bodyPr>
          <a:lstStyle/>
          <a:p>
            <a:r>
              <a:rPr lang="en-US" sz="4400" b="1" dirty="0" smtClean="0">
                <a:latin typeface="Times New Roman" panose="02020603050405020304" pitchFamily="18" charset="0"/>
                <a:cs typeface="Times New Roman" panose="02020603050405020304" pitchFamily="18" charset="0"/>
              </a:rPr>
              <a:t>CONCLUSION</a:t>
            </a:r>
            <a:endParaRPr lang="en-US" sz="4400" b="1" dirty="0">
              <a:latin typeface="Times New Roman" panose="02020603050405020304" pitchFamily="18" charset="0"/>
              <a:cs typeface="Times New Roman" panose="02020603050405020304" pitchFamily="18" charset="0"/>
            </a:endParaRPr>
          </a:p>
        </p:txBody>
      </p:sp>
      <p:sp>
        <p:nvSpPr>
          <p:cNvPr id="8" name="TextBox 7"/>
          <p:cNvSpPr txBox="1"/>
          <p:nvPr/>
        </p:nvSpPr>
        <p:spPr>
          <a:xfrm>
            <a:off x="1371600" y="3992451"/>
            <a:ext cx="6355724"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RECOMMENDATION FOR FUTURE </a:t>
            </a:r>
            <a:r>
              <a:rPr lang="en-US" sz="2400" dirty="0" smtClean="0">
                <a:latin typeface="Times New Roman" panose="02020603050405020304" pitchFamily="18" charset="0"/>
                <a:cs typeface="Times New Roman" panose="02020603050405020304" pitchFamily="18" charset="0"/>
              </a:rPr>
              <a:t>WORK</a:t>
            </a:r>
            <a:endParaRPr lang="en-US" sz="2400" dirty="0">
              <a:latin typeface="Times New Roman" panose="02020603050405020304" pitchFamily="18" charset="0"/>
              <a:cs typeface="Times New Roman" panose="02020603050405020304" pitchFamily="18" charset="0"/>
            </a:endParaRPr>
          </a:p>
        </p:txBody>
      </p:sp>
      <p:sp>
        <p:nvSpPr>
          <p:cNvPr id="9" name="TextBox 8"/>
          <p:cNvSpPr txBox="1"/>
          <p:nvPr/>
        </p:nvSpPr>
        <p:spPr>
          <a:xfrm>
            <a:off x="1551903" y="4441237"/>
            <a:ext cx="9201955" cy="1615827"/>
          </a:xfrm>
          <a:prstGeom prst="rect">
            <a:avLst/>
          </a:prstGeom>
          <a:noFill/>
        </p:spPr>
        <p:txBody>
          <a:bodyPr wrap="square" rtlCol="0">
            <a:spAutoFit/>
          </a:bodyPr>
          <a:lstStyle/>
          <a:p>
            <a:pPr marL="285750" lvl="0" indent="-285750">
              <a:lnSpc>
                <a:spcPct val="150000"/>
              </a:lnSpc>
              <a:buFont typeface="Wingdings" panose="05000000000000000000" pitchFamily="2" charset="2"/>
              <a:buChar char="§"/>
            </a:pPr>
            <a:r>
              <a:rPr lang="en-US" dirty="0"/>
              <a:t> </a:t>
            </a:r>
            <a:r>
              <a:rPr lang="en-US" dirty="0">
                <a:latin typeface="Times New Roman" panose="02020603050405020304" pitchFamily="18" charset="0"/>
                <a:cs typeface="Times New Roman" panose="02020603050405020304" pitchFamily="18" charset="0"/>
              </a:rPr>
              <a:t>Angle detection scheme can be </a:t>
            </a:r>
            <a:r>
              <a:rPr lang="en-US" dirty="0" smtClean="0">
                <a:latin typeface="Times New Roman" panose="02020603050405020304" pitchFamily="18" charset="0"/>
                <a:cs typeface="Times New Roman" panose="02020603050405020304" pitchFamily="18" charset="0"/>
              </a:rPr>
              <a:t>implemented</a:t>
            </a:r>
            <a:endParaRPr lang="en-US" dirty="0">
              <a:latin typeface="Times New Roman" panose="02020603050405020304" pitchFamily="18" charset="0"/>
              <a:cs typeface="Times New Roman" panose="02020603050405020304" pitchFamily="18" charset="0"/>
            </a:endParaRPr>
          </a:p>
          <a:p>
            <a:pPr marL="285750" lvl="0" indent="-285750">
              <a:lnSpc>
                <a:spcPct val="15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More attractive sounds, animations and images can be </a:t>
            </a:r>
            <a:r>
              <a:rPr lang="en-US" dirty="0" smtClean="0">
                <a:latin typeface="Times New Roman" panose="02020603050405020304" pitchFamily="18" charset="0"/>
                <a:cs typeface="Times New Roman" panose="02020603050405020304" pitchFamily="18" charset="0"/>
              </a:rPr>
              <a:t>added</a:t>
            </a:r>
            <a:endParaRPr lang="en-US" dirty="0">
              <a:latin typeface="Times New Roman" panose="02020603050405020304" pitchFamily="18" charset="0"/>
              <a:cs typeface="Times New Roman" panose="02020603050405020304" pitchFamily="18" charset="0"/>
            </a:endParaRPr>
          </a:p>
          <a:p>
            <a:pPr marL="285750" lvl="0" indent="-285750">
              <a:lnSpc>
                <a:spcPct val="150000"/>
              </a:lnSpc>
              <a:buFont typeface="Wingdings" panose="05000000000000000000" pitchFamily="2" charset="2"/>
              <a:buChar char="§"/>
            </a:pPr>
            <a:r>
              <a:rPr lang="en-US" dirty="0">
                <a:latin typeface="Times New Roman" panose="02020603050405020304" pitchFamily="18" charset="0"/>
                <a:cs typeface="Times New Roman" panose="02020603050405020304" pitchFamily="18" charset="0"/>
              </a:rPr>
              <a:t>Taking input from mouse can also be </a:t>
            </a:r>
            <a:r>
              <a:rPr lang="en-US" dirty="0" smtClean="0">
                <a:latin typeface="Times New Roman" panose="02020603050405020304" pitchFamily="18" charset="0"/>
                <a:cs typeface="Times New Roman" panose="02020603050405020304" pitchFamily="18" charset="0"/>
              </a:rPr>
              <a:t>implemented</a:t>
            </a:r>
            <a:endParaRPr lang="en-US" dirty="0"/>
          </a:p>
          <a:p>
            <a:endParaRPr lang="en-US" dirty="0"/>
          </a:p>
        </p:txBody>
      </p:sp>
      <p:sp>
        <p:nvSpPr>
          <p:cNvPr id="10" name="Date Placeholder 9"/>
          <p:cNvSpPr>
            <a:spLocks noGrp="1"/>
          </p:cNvSpPr>
          <p:nvPr>
            <p:ph type="dt" sz="half" idx="10"/>
          </p:nvPr>
        </p:nvSpPr>
        <p:spPr/>
        <p:txBody>
          <a:bodyPr/>
          <a:lstStyle/>
          <a:p>
            <a:fld id="{23BDB2CD-93FA-4AB1-BB1C-394B071FE16E}" type="datetime1">
              <a:rPr lang="en-US" smtClean="0"/>
              <a:t>4/1/2017</a:t>
            </a:fld>
            <a:endParaRPr lang="en-US"/>
          </a:p>
        </p:txBody>
      </p:sp>
    </p:spTree>
    <p:extLst>
      <p:ext uri="{BB962C8B-B14F-4D97-AF65-F5344CB8AC3E}">
        <p14:creationId xmlns:p14="http://schemas.microsoft.com/office/powerpoint/2010/main" val="15740047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Click="0">
        <p15:prstTrans prst="drape"/>
      </p:transition>
    </mc:Choice>
    <mc:Fallback xmlns="">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600" decel="100000"/>
                                        <p:tgtEl>
                                          <p:spTgt spid="5"/>
                                        </p:tgtEl>
                                      </p:cBhvr>
                                    </p:animEffect>
                                    <p:anim calcmode="lin" valueType="num">
                                      <p:cBhvr>
                                        <p:cTn id="8" dur="600" decel="100000" fill="hold"/>
                                        <p:tgtEl>
                                          <p:spTgt spid="5"/>
                                        </p:tgtEl>
                                        <p:attrNameLst>
                                          <p:attrName>style.rotation</p:attrName>
                                        </p:attrNameLst>
                                      </p:cBhvr>
                                      <p:tavLst>
                                        <p:tav tm="0">
                                          <p:val>
                                            <p:fltVal val="-90"/>
                                          </p:val>
                                        </p:tav>
                                        <p:tav tm="100000">
                                          <p:val>
                                            <p:fltVal val="0"/>
                                          </p:val>
                                        </p:tav>
                                      </p:tavLst>
                                    </p:anim>
                                    <p:anim calcmode="lin" valueType="num">
                                      <p:cBhvr>
                                        <p:cTn id="9" dur="600" decel="100000" fill="hold"/>
                                        <p:tgtEl>
                                          <p:spTgt spid="5"/>
                                        </p:tgtEl>
                                        <p:attrNameLst>
                                          <p:attrName>ppt_x</p:attrName>
                                        </p:attrNameLst>
                                      </p:cBhvr>
                                      <p:tavLst>
                                        <p:tav tm="0">
                                          <p:val>
                                            <p:strVal val="#ppt_x+0.4"/>
                                          </p:val>
                                        </p:tav>
                                        <p:tav tm="100000">
                                          <p:val>
                                            <p:strVal val="#ppt_x-0.05"/>
                                          </p:val>
                                        </p:tav>
                                      </p:tavLst>
                                    </p:anim>
                                    <p:anim calcmode="lin" valueType="num">
                                      <p:cBhvr>
                                        <p:cTn id="10" dur="600" decel="100000" fill="hold"/>
                                        <p:tgtEl>
                                          <p:spTgt spid="5"/>
                                        </p:tgtEl>
                                        <p:attrNameLst>
                                          <p:attrName>ppt_y</p:attrName>
                                        </p:attrNameLst>
                                      </p:cBhvr>
                                      <p:tavLst>
                                        <p:tav tm="0">
                                          <p:val>
                                            <p:strVal val="#ppt_y-0.4"/>
                                          </p:val>
                                        </p:tav>
                                        <p:tav tm="100000">
                                          <p:val>
                                            <p:strVal val="#ppt_y+0.1"/>
                                          </p:val>
                                        </p:tav>
                                      </p:tavLst>
                                    </p:anim>
                                    <p:anim calcmode="lin" valueType="num">
                                      <p:cBhvr>
                                        <p:cTn id="11" dur="150" accel="100000" fill="hold">
                                          <p:stCondLst>
                                            <p:cond delay="600"/>
                                          </p:stCondLst>
                                        </p:cTn>
                                        <p:tgtEl>
                                          <p:spTgt spid="5"/>
                                        </p:tgtEl>
                                        <p:attrNameLst>
                                          <p:attrName>ppt_x</p:attrName>
                                        </p:attrNameLst>
                                      </p:cBhvr>
                                      <p:tavLst>
                                        <p:tav tm="0">
                                          <p:val>
                                            <p:strVal val="#ppt_x-0.05"/>
                                          </p:val>
                                        </p:tav>
                                        <p:tav tm="100000">
                                          <p:val>
                                            <p:strVal val="#ppt_x"/>
                                          </p:val>
                                        </p:tav>
                                      </p:tavLst>
                                    </p:anim>
                                    <p:anim calcmode="lin" valueType="num">
                                      <p:cBhvr>
                                        <p:cTn id="12" dur="150" accel="100000" fill="hold">
                                          <p:stCondLst>
                                            <p:cond delay="600"/>
                                          </p:stCondLst>
                                        </p:cTn>
                                        <p:tgtEl>
                                          <p:spTgt spid="5"/>
                                        </p:tgtEl>
                                        <p:attrNameLst>
                                          <p:attrName>ppt_y</p:attrName>
                                        </p:attrNameLst>
                                      </p:cBhvr>
                                      <p:tavLst>
                                        <p:tav tm="0">
                                          <p:val>
                                            <p:strVal val="#ppt_y+0.1"/>
                                          </p:val>
                                        </p:tav>
                                        <p:tav tm="100000">
                                          <p:val>
                                            <p:strVal val="#ppt_y"/>
                                          </p:val>
                                        </p:tav>
                                      </p:tavLst>
                                    </p:anim>
                                  </p:childTnLst>
                                </p:cTn>
                              </p:par>
                            </p:childTnLst>
                          </p:cTn>
                        </p:par>
                        <p:par>
                          <p:cTn id="13" fill="hold">
                            <p:stCondLst>
                              <p:cond delay="750"/>
                            </p:stCondLst>
                            <p:childTnLst>
                              <p:par>
                                <p:cTn id="14" presetID="42" presetClass="entr" presetSubtype="0"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750"/>
                                        <p:tgtEl>
                                          <p:spTgt spid="2"/>
                                        </p:tgtEl>
                                      </p:cBhvr>
                                    </p:animEffect>
                                    <p:anim calcmode="lin" valueType="num">
                                      <p:cBhvr>
                                        <p:cTn id="17" dur="750" fill="hold"/>
                                        <p:tgtEl>
                                          <p:spTgt spid="2"/>
                                        </p:tgtEl>
                                        <p:attrNameLst>
                                          <p:attrName>ppt_x</p:attrName>
                                        </p:attrNameLst>
                                      </p:cBhvr>
                                      <p:tavLst>
                                        <p:tav tm="0">
                                          <p:val>
                                            <p:strVal val="#ppt_x"/>
                                          </p:val>
                                        </p:tav>
                                        <p:tav tm="100000">
                                          <p:val>
                                            <p:strVal val="#ppt_x"/>
                                          </p:val>
                                        </p:tav>
                                      </p:tavLst>
                                    </p:anim>
                                    <p:anim calcmode="lin" valueType="num">
                                      <p:cBhvr>
                                        <p:cTn id="18" dur="750" fill="hold"/>
                                        <p:tgtEl>
                                          <p:spTgt spid="2"/>
                                        </p:tgtEl>
                                        <p:attrNameLst>
                                          <p:attrName>ppt_y</p:attrName>
                                        </p:attrNameLst>
                                      </p:cBhvr>
                                      <p:tavLst>
                                        <p:tav tm="0">
                                          <p:val>
                                            <p:strVal val="#ppt_y+.1"/>
                                          </p:val>
                                        </p:tav>
                                        <p:tav tm="100000">
                                          <p:val>
                                            <p:strVal val="#ppt_y"/>
                                          </p:val>
                                        </p:tav>
                                      </p:tavLst>
                                    </p:anim>
                                  </p:childTnLst>
                                </p:cTn>
                              </p:par>
                            </p:childTnLst>
                          </p:cTn>
                        </p:par>
                        <p:par>
                          <p:cTn id="19" fill="hold">
                            <p:stCondLst>
                              <p:cond delay="1500"/>
                            </p:stCondLst>
                            <p:childTnLst>
                              <p:par>
                                <p:cTn id="20" presetID="42" presetClass="entr" presetSubtype="0" fill="hold" grpId="0" nodeType="after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fade">
                                      <p:cBhvr>
                                        <p:cTn id="22" dur="750"/>
                                        <p:tgtEl>
                                          <p:spTgt spid="3">
                                            <p:txEl>
                                              <p:pRg st="0" end="0"/>
                                            </p:txEl>
                                          </p:spTgt>
                                        </p:tgtEl>
                                      </p:cBhvr>
                                    </p:animEffect>
                                    <p:anim calcmode="lin" valueType="num">
                                      <p:cBhvr>
                                        <p:cTn id="23" dur="75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4" dur="750" fill="hold"/>
                                        <p:tgtEl>
                                          <p:spTgt spid="3">
                                            <p:txEl>
                                              <p:pRg st="0" end="0"/>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animEffect transition="in" filter="fade">
                                      <p:cBhvr>
                                        <p:cTn id="27" dur="750"/>
                                        <p:tgtEl>
                                          <p:spTgt spid="3">
                                            <p:txEl>
                                              <p:pRg st="1" end="1"/>
                                            </p:txEl>
                                          </p:spTgt>
                                        </p:tgtEl>
                                      </p:cBhvr>
                                    </p:animEffect>
                                    <p:anim calcmode="lin" valueType="num">
                                      <p:cBhvr>
                                        <p:cTn id="28" dur="75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9" dur="750" fill="hold"/>
                                        <p:tgtEl>
                                          <p:spTgt spid="3">
                                            <p:txEl>
                                              <p:pRg st="1" end="1"/>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3">
                                            <p:txEl>
                                              <p:pRg st="2" end="2"/>
                                            </p:txEl>
                                          </p:spTgt>
                                        </p:tgtEl>
                                        <p:attrNameLst>
                                          <p:attrName>style.visibility</p:attrName>
                                        </p:attrNameLst>
                                      </p:cBhvr>
                                      <p:to>
                                        <p:strVal val="visible"/>
                                      </p:to>
                                    </p:set>
                                    <p:animEffect transition="in" filter="fade">
                                      <p:cBhvr>
                                        <p:cTn id="32" dur="750"/>
                                        <p:tgtEl>
                                          <p:spTgt spid="3">
                                            <p:txEl>
                                              <p:pRg st="2" end="2"/>
                                            </p:txEl>
                                          </p:spTgt>
                                        </p:tgtEl>
                                      </p:cBhvr>
                                    </p:animEffect>
                                    <p:anim calcmode="lin" valueType="num">
                                      <p:cBhvr>
                                        <p:cTn id="33" dur="75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34" dur="750" fill="hold"/>
                                        <p:tgtEl>
                                          <p:spTgt spid="3">
                                            <p:txEl>
                                              <p:pRg st="2" end="2"/>
                                            </p:txEl>
                                          </p:spTgt>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animEffect transition="in" filter="fade">
                                      <p:cBhvr>
                                        <p:cTn id="37" dur="750"/>
                                        <p:tgtEl>
                                          <p:spTgt spid="3">
                                            <p:txEl>
                                              <p:pRg st="3" end="3"/>
                                            </p:txEl>
                                          </p:spTgt>
                                        </p:tgtEl>
                                      </p:cBhvr>
                                    </p:animEffect>
                                    <p:anim calcmode="lin" valueType="num">
                                      <p:cBhvr>
                                        <p:cTn id="38" dur="75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9" dur="75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7" presetClass="entr" presetSubtype="10" fill="hold" grpId="0" nodeType="clickEffect">
                                  <p:stCondLst>
                                    <p:cond delay="0"/>
                                  </p:stCondLst>
                                  <p:childTnLst>
                                    <p:set>
                                      <p:cBhvr>
                                        <p:cTn id="43" dur="1" fill="hold">
                                          <p:stCondLst>
                                            <p:cond delay="0"/>
                                          </p:stCondLst>
                                        </p:cTn>
                                        <p:tgtEl>
                                          <p:spTgt spid="8">
                                            <p:txEl>
                                              <p:pRg st="0" end="0"/>
                                            </p:txEl>
                                          </p:spTgt>
                                        </p:tgtEl>
                                        <p:attrNameLst>
                                          <p:attrName>style.visibility</p:attrName>
                                        </p:attrNameLst>
                                      </p:cBhvr>
                                      <p:to>
                                        <p:strVal val="visible"/>
                                      </p:to>
                                    </p:set>
                                    <p:anim calcmode="lin" valueType="num">
                                      <p:cBhvr>
                                        <p:cTn id="44" dur="500" fill="hold"/>
                                        <p:tgtEl>
                                          <p:spTgt spid="8">
                                            <p:txEl>
                                              <p:pRg st="0" end="0"/>
                                            </p:txEl>
                                          </p:spTgt>
                                        </p:tgtEl>
                                        <p:attrNameLst>
                                          <p:attrName>ppt_w</p:attrName>
                                        </p:attrNameLst>
                                      </p:cBhvr>
                                      <p:tavLst>
                                        <p:tav tm="0">
                                          <p:val>
                                            <p:fltVal val="0"/>
                                          </p:val>
                                        </p:tav>
                                        <p:tav tm="100000">
                                          <p:val>
                                            <p:strVal val="#ppt_w"/>
                                          </p:val>
                                        </p:tav>
                                      </p:tavLst>
                                    </p:anim>
                                    <p:anim calcmode="lin" valueType="num">
                                      <p:cBhvr>
                                        <p:cTn id="45" dur="500" fill="hold"/>
                                        <p:tgtEl>
                                          <p:spTgt spid="8">
                                            <p:txEl>
                                              <p:pRg st="0" end="0"/>
                                            </p:txEl>
                                          </p:spTgt>
                                        </p:tgtEl>
                                        <p:attrNameLst>
                                          <p:attrName>ppt_h</p:attrName>
                                        </p:attrNameLst>
                                      </p:cBhvr>
                                      <p:tavLst>
                                        <p:tav tm="0">
                                          <p:val>
                                            <p:strVal val="#ppt_h"/>
                                          </p:val>
                                        </p:tav>
                                        <p:tav tm="100000">
                                          <p:val>
                                            <p:strVal val="#ppt_h"/>
                                          </p:val>
                                        </p:tav>
                                      </p:tavLst>
                                    </p:anim>
                                  </p:childTnLst>
                                </p:cTn>
                              </p:par>
                              <p:par>
                                <p:cTn id="46" presetID="17" presetClass="entr" presetSubtype="10" fill="hold" grpId="0" nodeType="withEffect">
                                  <p:stCondLst>
                                    <p:cond delay="0"/>
                                  </p:stCondLst>
                                  <p:childTnLst>
                                    <p:set>
                                      <p:cBhvr>
                                        <p:cTn id="47" dur="1" fill="hold">
                                          <p:stCondLst>
                                            <p:cond delay="0"/>
                                          </p:stCondLst>
                                        </p:cTn>
                                        <p:tgtEl>
                                          <p:spTgt spid="9">
                                            <p:txEl>
                                              <p:pRg st="0" end="0"/>
                                            </p:txEl>
                                          </p:spTgt>
                                        </p:tgtEl>
                                        <p:attrNameLst>
                                          <p:attrName>style.visibility</p:attrName>
                                        </p:attrNameLst>
                                      </p:cBhvr>
                                      <p:to>
                                        <p:strVal val="visible"/>
                                      </p:to>
                                    </p:set>
                                    <p:anim calcmode="lin" valueType="num">
                                      <p:cBhvr>
                                        <p:cTn id="48" dur="500" fill="hold"/>
                                        <p:tgtEl>
                                          <p:spTgt spid="9">
                                            <p:txEl>
                                              <p:pRg st="0" end="0"/>
                                            </p:txEl>
                                          </p:spTgt>
                                        </p:tgtEl>
                                        <p:attrNameLst>
                                          <p:attrName>ppt_w</p:attrName>
                                        </p:attrNameLst>
                                      </p:cBhvr>
                                      <p:tavLst>
                                        <p:tav tm="0">
                                          <p:val>
                                            <p:fltVal val="0"/>
                                          </p:val>
                                        </p:tav>
                                        <p:tav tm="100000">
                                          <p:val>
                                            <p:strVal val="#ppt_w"/>
                                          </p:val>
                                        </p:tav>
                                      </p:tavLst>
                                    </p:anim>
                                    <p:anim calcmode="lin" valueType="num">
                                      <p:cBhvr>
                                        <p:cTn id="49" dur="500" fill="hold"/>
                                        <p:tgtEl>
                                          <p:spTgt spid="9">
                                            <p:txEl>
                                              <p:pRg st="0" end="0"/>
                                            </p:txEl>
                                          </p:spTgt>
                                        </p:tgtEl>
                                        <p:attrNameLst>
                                          <p:attrName>ppt_h</p:attrName>
                                        </p:attrNameLst>
                                      </p:cBhvr>
                                      <p:tavLst>
                                        <p:tav tm="0">
                                          <p:val>
                                            <p:strVal val="#ppt_h"/>
                                          </p:val>
                                        </p:tav>
                                        <p:tav tm="100000">
                                          <p:val>
                                            <p:strVal val="#ppt_h"/>
                                          </p:val>
                                        </p:tav>
                                      </p:tavLst>
                                    </p:anim>
                                  </p:childTnLst>
                                </p:cTn>
                              </p:par>
                              <p:par>
                                <p:cTn id="50" presetID="17" presetClass="entr" presetSubtype="10" fill="hold" grpId="0" nodeType="withEffect">
                                  <p:stCondLst>
                                    <p:cond delay="0"/>
                                  </p:stCondLst>
                                  <p:childTnLst>
                                    <p:set>
                                      <p:cBhvr>
                                        <p:cTn id="51" dur="1" fill="hold">
                                          <p:stCondLst>
                                            <p:cond delay="0"/>
                                          </p:stCondLst>
                                        </p:cTn>
                                        <p:tgtEl>
                                          <p:spTgt spid="9">
                                            <p:txEl>
                                              <p:pRg st="1" end="1"/>
                                            </p:txEl>
                                          </p:spTgt>
                                        </p:tgtEl>
                                        <p:attrNameLst>
                                          <p:attrName>style.visibility</p:attrName>
                                        </p:attrNameLst>
                                      </p:cBhvr>
                                      <p:to>
                                        <p:strVal val="visible"/>
                                      </p:to>
                                    </p:set>
                                    <p:anim calcmode="lin" valueType="num">
                                      <p:cBhvr>
                                        <p:cTn id="52" dur="500" fill="hold"/>
                                        <p:tgtEl>
                                          <p:spTgt spid="9">
                                            <p:txEl>
                                              <p:pRg st="1" end="1"/>
                                            </p:txEl>
                                          </p:spTgt>
                                        </p:tgtEl>
                                        <p:attrNameLst>
                                          <p:attrName>ppt_w</p:attrName>
                                        </p:attrNameLst>
                                      </p:cBhvr>
                                      <p:tavLst>
                                        <p:tav tm="0">
                                          <p:val>
                                            <p:fltVal val="0"/>
                                          </p:val>
                                        </p:tav>
                                        <p:tav tm="100000">
                                          <p:val>
                                            <p:strVal val="#ppt_w"/>
                                          </p:val>
                                        </p:tav>
                                      </p:tavLst>
                                    </p:anim>
                                    <p:anim calcmode="lin" valueType="num">
                                      <p:cBhvr>
                                        <p:cTn id="53" dur="500" fill="hold"/>
                                        <p:tgtEl>
                                          <p:spTgt spid="9">
                                            <p:txEl>
                                              <p:pRg st="1" end="1"/>
                                            </p:txEl>
                                          </p:spTgt>
                                        </p:tgtEl>
                                        <p:attrNameLst>
                                          <p:attrName>ppt_h</p:attrName>
                                        </p:attrNameLst>
                                      </p:cBhvr>
                                      <p:tavLst>
                                        <p:tav tm="0">
                                          <p:val>
                                            <p:strVal val="#ppt_h"/>
                                          </p:val>
                                        </p:tav>
                                        <p:tav tm="100000">
                                          <p:val>
                                            <p:strVal val="#ppt_h"/>
                                          </p:val>
                                        </p:tav>
                                      </p:tavLst>
                                    </p:anim>
                                  </p:childTnLst>
                                </p:cTn>
                              </p:par>
                              <p:par>
                                <p:cTn id="54" presetID="17" presetClass="entr" presetSubtype="10" fill="hold" grpId="0" nodeType="withEffect">
                                  <p:stCondLst>
                                    <p:cond delay="0"/>
                                  </p:stCondLst>
                                  <p:childTnLst>
                                    <p:set>
                                      <p:cBhvr>
                                        <p:cTn id="55" dur="1" fill="hold">
                                          <p:stCondLst>
                                            <p:cond delay="0"/>
                                          </p:stCondLst>
                                        </p:cTn>
                                        <p:tgtEl>
                                          <p:spTgt spid="9">
                                            <p:txEl>
                                              <p:pRg st="2" end="2"/>
                                            </p:txEl>
                                          </p:spTgt>
                                        </p:tgtEl>
                                        <p:attrNameLst>
                                          <p:attrName>style.visibility</p:attrName>
                                        </p:attrNameLst>
                                      </p:cBhvr>
                                      <p:to>
                                        <p:strVal val="visible"/>
                                      </p:to>
                                    </p:set>
                                    <p:anim calcmode="lin" valueType="num">
                                      <p:cBhvr>
                                        <p:cTn id="56" dur="500" fill="hold"/>
                                        <p:tgtEl>
                                          <p:spTgt spid="9">
                                            <p:txEl>
                                              <p:pRg st="2" end="2"/>
                                            </p:txEl>
                                          </p:spTgt>
                                        </p:tgtEl>
                                        <p:attrNameLst>
                                          <p:attrName>ppt_w</p:attrName>
                                        </p:attrNameLst>
                                      </p:cBhvr>
                                      <p:tavLst>
                                        <p:tav tm="0">
                                          <p:val>
                                            <p:fltVal val="0"/>
                                          </p:val>
                                        </p:tav>
                                        <p:tav tm="100000">
                                          <p:val>
                                            <p:strVal val="#ppt_w"/>
                                          </p:val>
                                        </p:tav>
                                      </p:tavLst>
                                    </p:anim>
                                    <p:anim calcmode="lin" valueType="num">
                                      <p:cBhvr>
                                        <p:cTn id="57" dur="500" fill="hold"/>
                                        <p:tgtEl>
                                          <p:spTgt spid="9">
                                            <p:txEl>
                                              <p:pRg st="2" end="2"/>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allAtOnce"/>
      <p:bldP spid="5" grpId="0"/>
      <p:bldP spid="8" grpId="0" build="allAtOnce"/>
      <p:bldP spid="9" grpId="0" build="allAtOnce"/>
    </p:bld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TM10001105[[fn=Crop]]</Template>
  <TotalTime>3220</TotalTime>
  <Words>360</Words>
  <Application>Microsoft Office PowerPoint</Application>
  <PresentationFormat>Widescreen</PresentationFormat>
  <Paragraphs>94</Paragraphs>
  <Slides>10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Franklin Gothic Book</vt:lpstr>
      <vt:lpstr>Mangal</vt:lpstr>
      <vt:lpstr>Times New Roman</vt:lpstr>
      <vt:lpstr>Wingdings</vt:lpstr>
      <vt:lpstr>Crop</vt:lpstr>
      <vt:lpstr>Space-pong</vt:lpstr>
      <vt:lpstr>CONTENTS</vt:lpstr>
      <vt:lpstr>INTRODUCTION </vt:lpstr>
      <vt:lpstr>FLOWCHART</vt:lpstr>
      <vt:lpstr>USER INTERFACE</vt:lpstr>
      <vt:lpstr>Computer vs Player mode</vt:lpstr>
      <vt:lpstr>PowerPoint Presentation</vt:lpstr>
      <vt:lpstr>HOW GAME WOKS</vt:lpstr>
      <vt:lpstr>LIMITATIONS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Nirajan Mandal</dc:creator>
  <cp:lastModifiedBy>Nirajan Mandal</cp:lastModifiedBy>
  <cp:revision>47</cp:revision>
  <dcterms:created xsi:type="dcterms:W3CDTF">2017-03-27T11:52:39Z</dcterms:created>
  <dcterms:modified xsi:type="dcterms:W3CDTF">2017-04-01T04:25:36Z</dcterms:modified>
</cp:coreProperties>
</file>

<file path=docProps/thumbnail.jpeg>
</file>